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A76"/>
    <a:srgbClr val="20AA00"/>
    <a:srgbClr val="44B400"/>
    <a:srgbClr val="008000"/>
    <a:srgbClr val="A41327"/>
    <a:srgbClr val="A413CD"/>
    <a:srgbClr val="A41326"/>
    <a:srgbClr val="747EBB"/>
    <a:srgbClr val="4A7EBB"/>
    <a:srgbClr val="00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26" autoAdjust="0"/>
  </p:normalViewPr>
  <p:slideViewPr>
    <p:cSldViewPr snapToGrid="0" snapToObjects="1">
      <p:cViewPr>
        <p:scale>
          <a:sx n="100" d="100"/>
          <a:sy n="100" d="100"/>
        </p:scale>
        <p:origin x="-11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45BAA-5590-3C4E-A6ED-A4B3B1834B14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6F54-26F6-9E4F-AA7F-64FF499EC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8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86F54-26F6-9E4F-AA7F-64FF499EC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3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3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8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9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9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1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06DF-B105-2849-9287-F31C0531E985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CC74F-E8B1-8C42-93F5-B2CC3D3A0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2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084151" y="3172624"/>
            <a:ext cx="705720" cy="1448702"/>
            <a:chOff x="5084151" y="3172624"/>
            <a:chExt cx="705720" cy="1448702"/>
          </a:xfrm>
        </p:grpSpPr>
        <p:sp>
          <p:nvSpPr>
            <p:cNvPr id="18" name="Left-Right Arrow Callout 17"/>
            <p:cNvSpPr/>
            <p:nvPr/>
          </p:nvSpPr>
          <p:spPr>
            <a:xfrm rot="5400000">
              <a:off x="4712660" y="354411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lus 18"/>
            <p:cNvSpPr>
              <a:spLocks noChangeAspect="1"/>
            </p:cNvSpPr>
            <p:nvPr/>
          </p:nvSpPr>
          <p:spPr>
            <a:xfrm>
              <a:off x="5110270" y="357297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449306" y="4226939"/>
            <a:ext cx="705720" cy="1448702"/>
            <a:chOff x="6449306" y="4226939"/>
            <a:chExt cx="705720" cy="1448702"/>
          </a:xfrm>
        </p:grpSpPr>
        <p:sp>
          <p:nvSpPr>
            <p:cNvPr id="22" name="Left-Right Arrow Callout 21"/>
            <p:cNvSpPr/>
            <p:nvPr/>
          </p:nvSpPr>
          <p:spPr>
            <a:xfrm rot="5400000">
              <a:off x="6077815" y="4598430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6512314" y="4595734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90513" y="371585"/>
            <a:ext cx="1448702" cy="705720"/>
            <a:chOff x="4865060" y="1077305"/>
            <a:chExt cx="1448702" cy="705720"/>
          </a:xfrm>
        </p:grpSpPr>
        <p:sp>
          <p:nvSpPr>
            <p:cNvPr id="27" name="Left-Right Arrow Callout 26"/>
            <p:cNvSpPr/>
            <p:nvPr/>
          </p:nvSpPr>
          <p:spPr>
            <a:xfrm>
              <a:off x="4865060" y="107730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>
              <a:spLocks noChangeAspect="1"/>
            </p:cNvSpPr>
            <p:nvPr/>
          </p:nvSpPr>
          <p:spPr>
            <a:xfrm>
              <a:off x="5262670" y="1106165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66162" y="2428329"/>
            <a:ext cx="1448702" cy="708416"/>
            <a:chOff x="6313762" y="2275929"/>
            <a:chExt cx="1448702" cy="708416"/>
          </a:xfrm>
        </p:grpSpPr>
        <p:sp>
          <p:nvSpPr>
            <p:cNvPr id="31" name="Left-Right Arrow Callout 30"/>
            <p:cNvSpPr/>
            <p:nvPr/>
          </p:nvSpPr>
          <p:spPr>
            <a:xfrm>
              <a:off x="6313762" y="2278625"/>
              <a:ext cx="1448702" cy="705720"/>
            </a:xfrm>
            <a:prstGeom prst="leftRightArrowCallout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748261" y="2275929"/>
              <a:ext cx="582812" cy="708416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Quad Arrow 34"/>
          <p:cNvSpPr/>
          <p:nvPr/>
        </p:nvSpPr>
        <p:spPr>
          <a:xfrm>
            <a:off x="2028453" y="4384808"/>
            <a:ext cx="1216152" cy="1216152"/>
          </a:xfrm>
          <a:prstGeom prst="quad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876690" y="830576"/>
            <a:ext cx="1188510" cy="1378321"/>
            <a:chOff x="876690" y="830576"/>
            <a:chExt cx="1188510" cy="1378321"/>
          </a:xfrm>
        </p:grpSpPr>
        <p:sp>
          <p:nvSpPr>
            <p:cNvPr id="4" name="Oval 3"/>
            <p:cNvSpPr/>
            <p:nvPr/>
          </p:nvSpPr>
          <p:spPr>
            <a:xfrm>
              <a:off x="876690" y="830576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lus 5"/>
            <p:cNvSpPr>
              <a:spLocks noChangeAspect="1"/>
            </p:cNvSpPr>
            <p:nvPr/>
          </p:nvSpPr>
          <p:spPr>
            <a:xfrm>
              <a:off x="1009414" y="960451"/>
              <a:ext cx="662184" cy="648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8" name="Rounded Rectangle 37"/>
            <p:cNvSpPr/>
            <p:nvPr/>
          </p:nvSpPr>
          <p:spPr>
            <a:xfrm rot="2700000">
              <a:off x="1491196" y="1634893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780789" y="798098"/>
            <a:ext cx="1188510" cy="1378321"/>
            <a:chOff x="2780789" y="798098"/>
            <a:chExt cx="1188510" cy="1378321"/>
          </a:xfrm>
        </p:grpSpPr>
        <p:sp>
          <p:nvSpPr>
            <p:cNvPr id="15" name="Minus 14"/>
            <p:cNvSpPr/>
            <p:nvPr/>
          </p:nvSpPr>
          <p:spPr>
            <a:xfrm>
              <a:off x="2884605" y="911418"/>
              <a:ext cx="720000" cy="720000"/>
            </a:xfrm>
            <a:prstGeom prst="mathMinus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780789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 rot="2700000">
              <a:off x="3395295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Isosceles Triangle 47"/>
          <p:cNvSpPr/>
          <p:nvPr/>
        </p:nvSpPr>
        <p:spPr>
          <a:xfrm rot="5400000">
            <a:off x="1532601" y="3010627"/>
            <a:ext cx="1060704" cy="636406"/>
          </a:xfrm>
          <a:prstGeom prst="triangle">
            <a:avLst>
              <a:gd name="adj" fmla="val 472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244605" y="2972642"/>
            <a:ext cx="689495" cy="886540"/>
            <a:chOff x="3244605" y="2972642"/>
            <a:chExt cx="689495" cy="886540"/>
          </a:xfrm>
        </p:grpSpPr>
        <p:sp>
          <p:nvSpPr>
            <p:cNvPr id="49" name="Rectangle 48"/>
            <p:cNvSpPr/>
            <p:nvPr/>
          </p:nvSpPr>
          <p:spPr>
            <a:xfrm>
              <a:off x="3244605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00774" y="2972642"/>
              <a:ext cx="233326" cy="8865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04020" y="5145289"/>
            <a:ext cx="836781" cy="1060703"/>
            <a:chOff x="4104020" y="5145289"/>
            <a:chExt cx="836781" cy="1060703"/>
          </a:xfrm>
        </p:grpSpPr>
        <p:sp>
          <p:nvSpPr>
            <p:cNvPr id="53" name="Isosceles Triangle 52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 flipH="1">
            <a:off x="5371480" y="5145290"/>
            <a:ext cx="836781" cy="1060703"/>
            <a:chOff x="4104020" y="5145289"/>
            <a:chExt cx="836781" cy="1060703"/>
          </a:xfrm>
        </p:grpSpPr>
        <p:sp>
          <p:nvSpPr>
            <p:cNvPr id="59" name="Isosceles Triangle 58"/>
            <p:cNvSpPr/>
            <p:nvPr/>
          </p:nvSpPr>
          <p:spPr>
            <a:xfrm rot="5400000">
              <a:off x="3801795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4182322" y="5447514"/>
              <a:ext cx="1060703" cy="45625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50354" y="2944782"/>
            <a:ext cx="914400" cy="9144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777225" y="720969"/>
            <a:ext cx="1188510" cy="1455450"/>
            <a:chOff x="4777225" y="720969"/>
            <a:chExt cx="1188510" cy="1455450"/>
          </a:xfrm>
        </p:grpSpPr>
        <p:sp>
          <p:nvSpPr>
            <p:cNvPr id="36" name="Oval 35"/>
            <p:cNvSpPr/>
            <p:nvPr/>
          </p:nvSpPr>
          <p:spPr>
            <a:xfrm>
              <a:off x="4777225" y="798098"/>
              <a:ext cx="934416" cy="914400"/>
            </a:xfrm>
            <a:prstGeom prst="ellipse">
              <a:avLst/>
            </a:prstGeom>
            <a:noFill/>
            <a:ln w="190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 rot="2700000">
              <a:off x="5391731" y="1602415"/>
              <a:ext cx="758882" cy="38912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948236" y="720969"/>
              <a:ext cx="6078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  <a:endParaRPr lang="en-US" sz="5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46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1940462" y="970247"/>
            <a:ext cx="4929674" cy="4872440"/>
            <a:chOff x="1940462" y="970247"/>
            <a:chExt cx="4929674" cy="487244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3491966" y="1004663"/>
              <a:ext cx="969642" cy="1080000"/>
              <a:chOff x="4943574" y="1515229"/>
              <a:chExt cx="1702888" cy="1896699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43574" y="1795732"/>
                <a:ext cx="1702888" cy="1616196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/>
              </p:cNvSpPr>
              <p:nvPr/>
            </p:nvSpPr>
            <p:spPr>
              <a:xfrm>
                <a:off x="5384119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>
                <a:spLocks/>
              </p:cNvSpPr>
              <p:nvPr/>
            </p:nvSpPr>
            <p:spPr>
              <a:xfrm>
                <a:off x="5982625" y="211273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/>
              </p:cNvSpPr>
              <p:nvPr/>
            </p:nvSpPr>
            <p:spPr>
              <a:xfrm>
                <a:off x="6236042" y="25248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/>
              </p:cNvSpPr>
              <p:nvPr/>
            </p:nvSpPr>
            <p:spPr>
              <a:xfrm>
                <a:off x="5695754" y="251854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/>
              </p:cNvSpPr>
              <p:nvPr/>
            </p:nvSpPr>
            <p:spPr>
              <a:xfrm>
                <a:off x="5169897" y="254107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>
                <a:spLocks/>
              </p:cNvSpPr>
              <p:nvPr/>
            </p:nvSpPr>
            <p:spPr>
              <a:xfrm>
                <a:off x="5408883" y="292435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/>
              </p:cNvSpPr>
              <p:nvPr/>
            </p:nvSpPr>
            <p:spPr>
              <a:xfrm>
                <a:off x="5994213" y="2918029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/>
              <p:cNvCxnSpPr>
                <a:stCxn id="7" idx="3"/>
                <a:endCxn id="9" idx="7"/>
              </p:cNvCxnSpPr>
              <p:nvPr/>
            </p:nvCxnSpPr>
            <p:spPr>
              <a:xfrm flipH="1">
                <a:off x="5849394" y="226637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2"/>
                <a:endCxn id="9" idx="6"/>
              </p:cNvCxnSpPr>
              <p:nvPr/>
            </p:nvCxnSpPr>
            <p:spPr>
              <a:xfrm flipH="1" flipV="1">
                <a:off x="5875754" y="2608549"/>
                <a:ext cx="360288" cy="63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2" idx="1"/>
                <a:endCxn id="9" idx="5"/>
              </p:cNvCxnSpPr>
              <p:nvPr/>
            </p:nvCxnSpPr>
            <p:spPr>
              <a:xfrm flipH="1" flipV="1">
                <a:off x="5849394" y="2672189"/>
                <a:ext cx="171179" cy="27220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7"/>
                <a:endCxn id="9" idx="3"/>
              </p:cNvCxnSpPr>
              <p:nvPr/>
            </p:nvCxnSpPr>
            <p:spPr>
              <a:xfrm flipV="1">
                <a:off x="5562523" y="2672189"/>
                <a:ext cx="159591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0" idx="6"/>
                <a:endCxn id="9" idx="2"/>
              </p:cNvCxnSpPr>
              <p:nvPr/>
            </p:nvCxnSpPr>
            <p:spPr>
              <a:xfrm flipV="1">
                <a:off x="5349897" y="2608549"/>
                <a:ext cx="345857" cy="22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6" idx="5"/>
                <a:endCxn id="9" idx="1"/>
              </p:cNvCxnSpPr>
              <p:nvPr/>
            </p:nvCxnSpPr>
            <p:spPr>
              <a:xfrm>
                <a:off x="5537759" y="2266379"/>
                <a:ext cx="184355" cy="278530"/>
              </a:xfrm>
              <a:prstGeom prst="line">
                <a:avLst/>
              </a:prstGeom>
              <a:ln w="762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Isosceles Triangle 18"/>
              <p:cNvSpPr/>
              <p:nvPr/>
            </p:nvSpPr>
            <p:spPr>
              <a:xfrm>
                <a:off x="5549688" y="1515229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1" name="Picture 40" descr="video-ico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951183" y="2535849"/>
              <a:ext cx="1080000" cy="762408"/>
            </a:xfrm>
            <a:prstGeom prst="rect">
              <a:avLst/>
            </a:prstGeom>
          </p:spPr>
        </p:pic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1989312" y="987958"/>
              <a:ext cx="965518" cy="1080000"/>
              <a:chOff x="1298812" y="1616194"/>
              <a:chExt cx="1702888" cy="1904799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298812" y="1904799"/>
                <a:ext cx="1702888" cy="1616194"/>
              </a:xfrm>
              <a:prstGeom prst="ellipse">
                <a:avLst/>
              </a:prstGeom>
              <a:noFill/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/>
              <p:cNvSpPr/>
              <p:nvPr/>
            </p:nvSpPr>
            <p:spPr>
              <a:xfrm>
                <a:off x="1904926" y="1616194"/>
                <a:ext cx="447368" cy="288602"/>
              </a:xfrm>
              <a:prstGeom prst="triangle">
                <a:avLst/>
              </a:prstGeom>
              <a:noFill/>
              <a:ln w="127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/>
              </p:cNvSpPr>
              <p:nvPr/>
            </p:nvSpPr>
            <p:spPr>
              <a:xfrm>
                <a:off x="1739357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>
                <a:spLocks/>
              </p:cNvSpPr>
              <p:nvPr/>
            </p:nvSpPr>
            <p:spPr>
              <a:xfrm>
                <a:off x="2337863" y="222180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>
                <a:spLocks/>
              </p:cNvSpPr>
              <p:nvPr/>
            </p:nvSpPr>
            <p:spPr>
              <a:xfrm>
                <a:off x="2591280" y="26339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>
                <a:spLocks/>
              </p:cNvSpPr>
              <p:nvPr/>
            </p:nvSpPr>
            <p:spPr>
              <a:xfrm>
                <a:off x="2050992" y="262761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>
                <a:spLocks/>
              </p:cNvSpPr>
              <p:nvPr/>
            </p:nvSpPr>
            <p:spPr>
              <a:xfrm>
                <a:off x="1525135" y="265014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>
                <a:spLocks/>
              </p:cNvSpPr>
              <p:nvPr/>
            </p:nvSpPr>
            <p:spPr>
              <a:xfrm>
                <a:off x="1764121" y="303342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>
                <a:spLocks/>
              </p:cNvSpPr>
              <p:nvPr/>
            </p:nvSpPr>
            <p:spPr>
              <a:xfrm>
                <a:off x="2349451" y="302709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>
              <a:grpSpLocks noChangeAspect="1"/>
            </p:cNvGrpSpPr>
            <p:nvPr/>
          </p:nvGrpSpPr>
          <p:grpSpPr>
            <a:xfrm>
              <a:off x="5050153" y="3553322"/>
              <a:ext cx="526111" cy="1080000"/>
              <a:chOff x="5084151" y="3172624"/>
              <a:chExt cx="705720" cy="1448702"/>
            </a:xfrm>
          </p:grpSpPr>
          <p:sp>
            <p:nvSpPr>
              <p:cNvPr id="63" name="Left-Right Arrow Callout 62"/>
              <p:cNvSpPr/>
              <p:nvPr/>
            </p:nvSpPr>
            <p:spPr>
              <a:xfrm rot="5400000">
                <a:off x="4712660" y="354411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Plus 63"/>
              <p:cNvSpPr>
                <a:spLocks noChangeAspect="1"/>
              </p:cNvSpPr>
              <p:nvPr/>
            </p:nvSpPr>
            <p:spPr>
              <a:xfrm>
                <a:off x="5110270" y="357297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6210005" y="3553322"/>
              <a:ext cx="526111" cy="1080000"/>
              <a:chOff x="6449306" y="4226939"/>
              <a:chExt cx="705720" cy="1448702"/>
            </a:xfrm>
          </p:grpSpPr>
          <p:sp>
            <p:nvSpPr>
              <p:cNvPr id="66" name="Left-Right Arrow Callout 65"/>
              <p:cNvSpPr/>
              <p:nvPr/>
            </p:nvSpPr>
            <p:spPr>
              <a:xfrm rot="5400000">
                <a:off x="6077815" y="4598430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inus 66"/>
              <p:cNvSpPr/>
              <p:nvPr/>
            </p:nvSpPr>
            <p:spPr>
              <a:xfrm>
                <a:off x="6512314" y="4595734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>
              <a:grpSpLocks noChangeAspect="1"/>
            </p:cNvGrpSpPr>
            <p:nvPr/>
          </p:nvGrpSpPr>
          <p:grpSpPr>
            <a:xfrm>
              <a:off x="1940462" y="3825264"/>
              <a:ext cx="1080000" cy="526111"/>
              <a:chOff x="4865060" y="1077305"/>
              <a:chExt cx="1448702" cy="705720"/>
            </a:xfrm>
          </p:grpSpPr>
          <p:sp>
            <p:nvSpPr>
              <p:cNvPr id="69" name="Left-Right Arrow Callout 68"/>
              <p:cNvSpPr/>
              <p:nvPr/>
            </p:nvSpPr>
            <p:spPr>
              <a:xfrm>
                <a:off x="4865060" y="107730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Plus 69"/>
              <p:cNvSpPr>
                <a:spLocks noChangeAspect="1"/>
              </p:cNvSpPr>
              <p:nvPr/>
            </p:nvSpPr>
            <p:spPr>
              <a:xfrm>
                <a:off x="5262670" y="1106165"/>
                <a:ext cx="662184" cy="648000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467541" y="3823254"/>
              <a:ext cx="1080000" cy="528121"/>
              <a:chOff x="6313762" y="2275929"/>
              <a:chExt cx="1448702" cy="708416"/>
            </a:xfrm>
          </p:grpSpPr>
          <p:sp>
            <p:nvSpPr>
              <p:cNvPr id="72" name="Left-Right Arrow Callout 71"/>
              <p:cNvSpPr/>
              <p:nvPr/>
            </p:nvSpPr>
            <p:spPr>
              <a:xfrm>
                <a:off x="6313762" y="2278625"/>
                <a:ext cx="1448702" cy="705720"/>
              </a:xfrm>
              <a:prstGeom prst="leftRightArrowCallout">
                <a:avLst/>
              </a:prstGeom>
              <a:noFill/>
              <a:ln w="1016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inus 72"/>
              <p:cNvSpPr/>
              <p:nvPr/>
            </p:nvSpPr>
            <p:spPr>
              <a:xfrm>
                <a:off x="6748261" y="2275929"/>
                <a:ext cx="582812" cy="708416"/>
              </a:xfrm>
              <a:prstGeom prst="mathMinus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4913417" y="1181305"/>
              <a:ext cx="731719" cy="646331"/>
              <a:chOff x="5569284" y="1154462"/>
              <a:chExt cx="731719" cy="6463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5920226" y="1284333"/>
                <a:ext cx="72000" cy="432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69284" y="1154462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941004" y="1154462"/>
                <a:ext cx="359999" cy="36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234430" y="970247"/>
              <a:ext cx="418654" cy="1126975"/>
              <a:chOff x="7867571" y="5145903"/>
              <a:chExt cx="418654" cy="1126975"/>
            </a:xfrm>
          </p:grpSpPr>
          <p:sp>
            <p:nvSpPr>
              <p:cNvPr id="78" name="Rectangle 77"/>
              <p:cNvSpPr/>
              <p:nvPr/>
            </p:nvSpPr>
            <p:spPr>
              <a:xfrm rot="5400000">
                <a:off x="8046892" y="5562626"/>
                <a:ext cx="72000" cy="3600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867571" y="5145903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 smtClean="0"/>
                  <a:t>1</a:t>
                </a:r>
                <a:endParaRPr lang="en-US" sz="36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7867571" y="5626547"/>
                <a:ext cx="41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b="1" dirty="0"/>
                  <a:t>2</a:t>
                </a:r>
                <a:endParaRPr lang="en-US" sz="3600" b="1" dirty="0"/>
              </a:p>
            </p:txBody>
          </p:sp>
        </p:grpSp>
        <p:sp>
          <p:nvSpPr>
            <p:cNvPr id="82" name="Isosceles Triangle 81"/>
            <p:cNvSpPr>
              <a:spLocks noChangeAspect="1"/>
            </p:cNvSpPr>
            <p:nvPr/>
          </p:nvSpPr>
          <p:spPr>
            <a:xfrm rot="5400000">
              <a:off x="4979135" y="2639543"/>
              <a:ext cx="720000" cy="431989"/>
            </a:xfrm>
            <a:prstGeom prst="triangle">
              <a:avLst>
                <a:gd name="adj" fmla="val 4727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6178662" y="2495538"/>
              <a:ext cx="559971" cy="720000"/>
              <a:chOff x="3244605" y="2972642"/>
              <a:chExt cx="689495" cy="88654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244605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700774" y="2972642"/>
                <a:ext cx="233326" cy="8865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Rounded Rectangle 85"/>
            <p:cNvSpPr>
              <a:spLocks noChangeAspect="1"/>
            </p:cNvSpPr>
            <p:nvPr/>
          </p:nvSpPr>
          <p:spPr>
            <a:xfrm>
              <a:off x="3642575" y="2538784"/>
              <a:ext cx="720000" cy="720000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6118916" y="5300752"/>
              <a:ext cx="751220" cy="180000"/>
              <a:chOff x="2209840" y="4949760"/>
              <a:chExt cx="751220" cy="180000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220984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04007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781060" y="4949760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1" name="Picture 90" descr="pencil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785" y="4891733"/>
              <a:ext cx="900000" cy="900000"/>
            </a:xfrm>
            <a:prstGeom prst="rect">
              <a:avLst/>
            </a:prstGeom>
          </p:spPr>
        </p:pic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580398" y="4834687"/>
              <a:ext cx="811665" cy="1008000"/>
              <a:chOff x="4777225" y="720969"/>
              <a:chExt cx="1188510" cy="1455450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777225" y="798098"/>
                <a:ext cx="934416" cy="914400"/>
              </a:xfrm>
              <a:prstGeom prst="ellipse">
                <a:avLst/>
              </a:prstGeom>
              <a:noFill/>
              <a:ln w="190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2700000">
                <a:off x="5391731" y="1602415"/>
                <a:ext cx="758882" cy="389126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917837" y="720969"/>
                <a:ext cx="668658" cy="911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3500" b="1" cap="none" spc="0" dirty="0" smtClean="0">
                    <a:ln w="12700">
                      <a:noFill/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  <a:endParaRPr lang="en-US" sz="3500" b="1" cap="none" spc="0" dirty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4914748" y="4891733"/>
              <a:ext cx="843221" cy="935999"/>
              <a:chOff x="5564118" y="1976950"/>
              <a:chExt cx="935999" cy="1038985"/>
            </a:xfrm>
          </p:grpSpPr>
          <p:sp>
            <p:nvSpPr>
              <p:cNvPr id="99" name="Rectangle 98"/>
              <p:cNvSpPr>
                <a:spLocks noChangeAspect="1"/>
              </p:cNvSpPr>
              <p:nvPr/>
            </p:nvSpPr>
            <p:spPr>
              <a:xfrm>
                <a:off x="5564118" y="2172643"/>
                <a:ext cx="935999" cy="664703"/>
              </a:xfrm>
              <a:prstGeom prst="rect">
                <a:avLst/>
              </a:prstGeom>
              <a:noFill/>
              <a:ln w="76200" cap="rnd" cmpd="sng"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>
                <a:spLocks noChangeAspect="1"/>
              </p:cNvSpPr>
              <p:nvPr/>
            </p:nvSpPr>
            <p:spPr>
              <a:xfrm>
                <a:off x="5780582" y="1976950"/>
                <a:ext cx="501175" cy="1038985"/>
              </a:xfrm>
              <a:prstGeom prst="rect">
                <a:avLst/>
              </a:prstGeom>
              <a:solidFill>
                <a:srgbClr val="02CD08">
                  <a:alpha val="50000"/>
                </a:srgbClr>
              </a:solidFill>
              <a:ln w="76200" cap="rnd" cmpd="sng">
                <a:noFill/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35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2621258" y="1056904"/>
            <a:ext cx="1152000" cy="11520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/>
          <p:cNvCxnSpPr>
            <a:stCxn id="10" idx="0"/>
            <a:endCxn id="10" idx="2"/>
          </p:cNvCxnSpPr>
          <p:nvPr/>
        </p:nvCxnSpPr>
        <p:spPr>
          <a:xfrm>
            <a:off x="3197258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08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84800" y="1056904"/>
            <a:ext cx="0" cy="11520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3"/>
            <a:endCxn id="10" idx="1"/>
          </p:cNvCxnSpPr>
          <p:nvPr/>
        </p:nvCxnSpPr>
        <p:spPr>
          <a:xfrm flipH="1">
            <a:off x="2621258" y="1632904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621258" y="1346400"/>
            <a:ext cx="1152000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628020" y="1922400"/>
            <a:ext cx="1145238" cy="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34056" y="1070226"/>
            <a:ext cx="493963" cy="1192717"/>
            <a:chOff x="1309847" y="1607500"/>
            <a:chExt cx="493962" cy="1011384"/>
          </a:xfrm>
        </p:grpSpPr>
        <p:sp>
          <p:nvSpPr>
            <p:cNvPr id="21" name="TextBox 20"/>
            <p:cNvSpPr txBox="1"/>
            <p:nvPr/>
          </p:nvSpPr>
          <p:spPr>
            <a:xfrm>
              <a:off x="1309847" y="1607500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Ch1</a:t>
              </a:r>
              <a:endParaRPr lang="en-US" sz="15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16608" y="1839007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Ch2</a:t>
              </a:r>
              <a:endParaRPr lang="en-US" sz="15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16608" y="2083838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Ch3</a:t>
              </a:r>
              <a:endParaRPr lang="en-US" sz="15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16608" y="2295719"/>
              <a:ext cx="48720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Ch4</a:t>
              </a:r>
              <a:endParaRPr lang="en-US" sz="1500" b="1" dirty="0"/>
            </a:p>
          </p:txBody>
        </p:sp>
      </p:grpSp>
      <p:sp>
        <p:nvSpPr>
          <p:cNvPr id="28" name="Striped Right Arrow 27"/>
          <p:cNvSpPr/>
          <p:nvPr/>
        </p:nvSpPr>
        <p:spPr>
          <a:xfrm>
            <a:off x="4272374" y="1451332"/>
            <a:ext cx="608024" cy="39849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367600" y="700953"/>
            <a:ext cx="1152000" cy="301911"/>
            <a:chOff x="5080376" y="988953"/>
            <a:chExt cx="1152000" cy="301911"/>
          </a:xfrm>
          <a:solidFill>
            <a:srgbClr val="20AA76"/>
          </a:solidFill>
        </p:grpSpPr>
        <p:sp>
          <p:nvSpPr>
            <p:cNvPr id="29" name="Rectangle 28"/>
            <p:cNvSpPr/>
            <p:nvPr/>
          </p:nvSpPr>
          <p:spPr>
            <a:xfrm>
              <a:off x="5080376" y="1002864"/>
              <a:ext cx="1152000" cy="288000"/>
            </a:xfrm>
            <a:prstGeom prst="rect">
              <a:avLst/>
            </a:prstGeom>
            <a:grp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30" name="Straight Connector 29"/>
            <p:cNvCxnSpPr>
              <a:endCxn id="29" idx="2"/>
            </p:cNvCxnSpPr>
            <p:nvPr/>
          </p:nvCxnSpPr>
          <p:spPr>
            <a:xfrm>
              <a:off x="5655600" y="988953"/>
              <a:ext cx="776" cy="30191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943600" y="1020937"/>
              <a:ext cx="1577" cy="258741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7600" y="1029670"/>
              <a:ext cx="1577" cy="238363"/>
            </a:xfrm>
            <a:prstGeom prst="line">
              <a:avLst/>
            </a:prstGeom>
            <a:grpFill/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6556188" y="684284"/>
            <a:ext cx="53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880398" y="677294"/>
            <a:ext cx="487202" cy="38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Ch1</a:t>
            </a:r>
            <a:endParaRPr lang="en-US" sz="15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499843" y="296188"/>
            <a:ext cx="8875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Thread 1</a:t>
            </a:r>
            <a:endParaRPr lang="en-US" sz="1500" b="1" dirty="0"/>
          </a:p>
        </p:txBody>
      </p:sp>
      <p:grpSp>
        <p:nvGrpSpPr>
          <p:cNvPr id="52" name="Group 51"/>
          <p:cNvGrpSpPr/>
          <p:nvPr/>
        </p:nvGrpSpPr>
        <p:grpSpPr>
          <a:xfrm>
            <a:off x="3896764" y="1070226"/>
            <a:ext cx="643220" cy="72000"/>
            <a:chOff x="6118916" y="5300752"/>
            <a:chExt cx="643220" cy="7200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611891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6413083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690136" y="53007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836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38073" y="1760306"/>
            <a:ext cx="581002" cy="555002"/>
            <a:chOff x="3445467" y="743049"/>
            <a:chExt cx="581002" cy="55500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16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81247" y="2696285"/>
            <a:ext cx="581002" cy="555002"/>
            <a:chOff x="3445467" y="743049"/>
            <a:chExt cx="581002" cy="555002"/>
          </a:xfrm>
        </p:grpSpPr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11</a:t>
              </a:r>
              <a:endParaRPr lang="en-US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45486" y="2696285"/>
            <a:ext cx="581002" cy="555002"/>
            <a:chOff x="3445467" y="743049"/>
            <a:chExt cx="581002" cy="555002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499514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12</a:t>
              </a:r>
              <a:endParaRPr lang="en-US" sz="2000" dirty="0"/>
            </a:p>
          </p:txBody>
        </p:sp>
      </p:grpSp>
      <p:cxnSp>
        <p:nvCxnSpPr>
          <p:cNvPr id="8" name="Straight Connector 7"/>
          <p:cNvCxnSpPr>
            <a:stCxn id="99" idx="3"/>
            <a:endCxn id="97" idx="7"/>
          </p:cNvCxnSpPr>
          <p:nvPr/>
        </p:nvCxnSpPr>
        <p:spPr>
          <a:xfrm flipH="1">
            <a:off x="2877163" y="2234030"/>
            <a:ext cx="845996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99" idx="5"/>
            <a:endCxn id="95" idx="1"/>
          </p:cNvCxnSpPr>
          <p:nvPr/>
        </p:nvCxnSpPr>
        <p:spPr>
          <a:xfrm>
            <a:off x="4133989" y="2234030"/>
            <a:ext cx="896583" cy="5435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608108" y="3645773"/>
            <a:ext cx="581002" cy="555002"/>
            <a:chOff x="3445467" y="743049"/>
            <a:chExt cx="581002" cy="555002"/>
          </a:xfrm>
        </p:grpSpPr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5</a:t>
              </a:r>
              <a:endParaRPr lang="en-US" sz="2000" dirty="0"/>
            </a:p>
          </p:txBody>
        </p:sp>
      </p:grpSp>
      <p:cxnSp>
        <p:nvCxnSpPr>
          <p:cNvPr id="11" name="Straight Connector 10"/>
          <p:cNvCxnSpPr>
            <a:stCxn id="97" idx="3"/>
            <a:endCxn id="93" idx="7"/>
          </p:cNvCxnSpPr>
          <p:nvPr/>
        </p:nvCxnSpPr>
        <p:spPr>
          <a:xfrm flipH="1">
            <a:off x="2104024" y="3170009"/>
            <a:ext cx="362309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3185428" y="3645773"/>
            <a:ext cx="581002" cy="555002"/>
            <a:chOff x="3445467" y="743049"/>
            <a:chExt cx="581002" cy="555002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8</a:t>
              </a:r>
              <a:endParaRPr lang="en-US" sz="2000" dirty="0"/>
            </a:p>
          </p:txBody>
        </p:sp>
      </p:grpSp>
      <p:cxnSp>
        <p:nvCxnSpPr>
          <p:cNvPr id="13" name="Straight Connector 12"/>
          <p:cNvCxnSpPr>
            <a:stCxn id="97" idx="5"/>
            <a:endCxn id="91" idx="1"/>
          </p:cNvCxnSpPr>
          <p:nvPr/>
        </p:nvCxnSpPr>
        <p:spPr>
          <a:xfrm>
            <a:off x="2877163" y="3170009"/>
            <a:ext cx="393351" cy="55704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756219" y="3626334"/>
            <a:ext cx="581002" cy="555002"/>
            <a:chOff x="3445467" y="743049"/>
            <a:chExt cx="581002" cy="555002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13026" y="81059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7</a:t>
              </a:r>
              <a:endParaRPr lang="en-US" sz="2000" dirty="0"/>
            </a:p>
          </p:txBody>
        </p:sp>
      </p:grpSp>
      <p:cxnSp>
        <p:nvCxnSpPr>
          <p:cNvPr id="15" name="Straight Connector 14"/>
          <p:cNvCxnSpPr>
            <a:stCxn id="95" idx="5"/>
            <a:endCxn id="89" idx="1"/>
          </p:cNvCxnSpPr>
          <p:nvPr/>
        </p:nvCxnSpPr>
        <p:spPr>
          <a:xfrm>
            <a:off x="5441402" y="3170009"/>
            <a:ext cx="399903" cy="53760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192051" y="3639844"/>
            <a:ext cx="581002" cy="555002"/>
            <a:chOff x="3445467" y="743049"/>
            <a:chExt cx="581002" cy="555002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10</a:t>
              </a:r>
              <a:endParaRPr lang="en-US" sz="2000" dirty="0"/>
            </a:p>
          </p:txBody>
        </p:sp>
      </p:grpSp>
      <p:cxnSp>
        <p:nvCxnSpPr>
          <p:cNvPr id="17" name="Straight Connector 16"/>
          <p:cNvCxnSpPr>
            <a:stCxn id="95" idx="3"/>
            <a:endCxn id="87" idx="7"/>
          </p:cNvCxnSpPr>
          <p:nvPr/>
        </p:nvCxnSpPr>
        <p:spPr>
          <a:xfrm flipH="1">
            <a:off x="4687967" y="3170009"/>
            <a:ext cx="342605" cy="5511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176536" y="4635791"/>
            <a:ext cx="581002" cy="555002"/>
            <a:chOff x="3445467" y="743049"/>
            <a:chExt cx="581002" cy="555002"/>
          </a:xfrm>
        </p:grpSpPr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499514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2</a:t>
              </a:r>
              <a:endParaRPr lang="en-US" sz="2000" dirty="0"/>
            </a:p>
          </p:txBody>
        </p:sp>
      </p:grpSp>
      <p:cxnSp>
        <p:nvCxnSpPr>
          <p:cNvPr id="19" name="Straight Connector 18"/>
          <p:cNvCxnSpPr>
            <a:stCxn id="85" idx="0"/>
            <a:endCxn id="93" idx="3"/>
          </p:cNvCxnSpPr>
          <p:nvPr/>
        </p:nvCxnSpPr>
        <p:spPr>
          <a:xfrm flipV="1">
            <a:off x="1467037" y="4119497"/>
            <a:ext cx="22615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49976" y="4635791"/>
            <a:ext cx="581002" cy="555002"/>
            <a:chOff x="3445467" y="743049"/>
            <a:chExt cx="581002" cy="555002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 1</a:t>
              </a:r>
              <a:endParaRPr lang="en-US" sz="2000" dirty="0"/>
            </a:p>
          </p:txBody>
        </p:sp>
      </p:grpSp>
      <p:cxnSp>
        <p:nvCxnSpPr>
          <p:cNvPr id="21" name="Straight Connector 20"/>
          <p:cNvCxnSpPr>
            <a:stCxn id="83" idx="0"/>
            <a:endCxn id="93" idx="5"/>
          </p:cNvCxnSpPr>
          <p:nvPr/>
        </p:nvCxnSpPr>
        <p:spPr>
          <a:xfrm flipH="1" flipV="1">
            <a:off x="2104024" y="4119497"/>
            <a:ext cx="236453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807186" y="4635791"/>
            <a:ext cx="581002" cy="555002"/>
            <a:chOff x="3445467" y="743049"/>
            <a:chExt cx="581002" cy="555002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445467" y="743049"/>
              <a:ext cx="581002" cy="55500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513026" y="797089"/>
              <a:ext cx="5134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3</a:t>
              </a:r>
            </a:p>
          </p:txBody>
        </p:sp>
      </p:grpSp>
      <p:cxnSp>
        <p:nvCxnSpPr>
          <p:cNvPr id="23" name="Straight Connector 22"/>
          <p:cNvCxnSpPr>
            <a:stCxn id="81" idx="0"/>
            <a:endCxn id="91" idx="3"/>
          </p:cNvCxnSpPr>
          <p:nvPr/>
        </p:nvCxnSpPr>
        <p:spPr>
          <a:xfrm flipV="1">
            <a:off x="3097687" y="4119497"/>
            <a:ext cx="172827" cy="5162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20684" y="2407241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9206" y="2398615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54322" y="3356674"/>
            <a:ext cx="2872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4</a:t>
            </a:r>
            <a:endParaRPr 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3336413" y="335667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41757" y="335755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6</a:t>
            </a:r>
            <a:endParaRPr lang="en-US" sz="1500" dirty="0"/>
          </a:p>
        </p:txBody>
      </p:sp>
      <p:sp>
        <p:nvSpPr>
          <p:cNvPr id="29" name="TextBox 28"/>
          <p:cNvSpPr txBox="1"/>
          <p:nvPr/>
        </p:nvSpPr>
        <p:spPr>
          <a:xfrm>
            <a:off x="5918362" y="333141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62159" y="4346472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70977" y="4354736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9686" y="4366683"/>
            <a:ext cx="3796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10</a:t>
            </a:r>
            <a:endParaRPr lang="en-US" sz="150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781483" y="1845156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781483" y="2781134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781483" y="3730622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781483" y="4687599"/>
            <a:ext cx="0" cy="36000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3940" y="2025155"/>
            <a:ext cx="0" cy="2855954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6870" y="1643102"/>
            <a:ext cx="8937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Height=3</a:t>
            </a:r>
            <a:endParaRPr 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3779942" y="1472034"/>
            <a:ext cx="2821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1</a:t>
            </a:r>
            <a:endParaRPr lang="en-US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2300153" y="2191618"/>
            <a:ext cx="7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Parent</a:t>
            </a:r>
            <a:endParaRPr lang="en-US" sz="150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1440013" y="3101401"/>
            <a:ext cx="946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Left-child</a:t>
            </a:r>
            <a:endParaRPr lang="en-US" sz="15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09905" y="3101401"/>
            <a:ext cx="1066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 smtClean="0"/>
              <a:t>Right-child</a:t>
            </a:r>
            <a:endParaRPr lang="en-US" sz="1500" i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1567012" y="778569"/>
            <a:ext cx="3959476" cy="387511"/>
            <a:chOff x="1439316" y="720306"/>
            <a:chExt cx="3959476" cy="387511"/>
          </a:xfrm>
        </p:grpSpPr>
        <p:grpSp>
          <p:nvGrpSpPr>
            <p:cNvPr id="49" name="Group 48"/>
            <p:cNvGrpSpPr/>
            <p:nvPr/>
          </p:nvGrpSpPr>
          <p:grpSpPr>
            <a:xfrm>
              <a:off x="1439316" y="720306"/>
              <a:ext cx="1988110" cy="387511"/>
              <a:chOff x="1439316" y="720306"/>
              <a:chExt cx="1988110" cy="387511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1833131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7" name="Rectangle 7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2228800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75" name="Rectangle 74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5</a:t>
                  </a:r>
                  <a:endParaRPr lang="en-US" dirty="0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71" name="Rectangle 70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</p:grpSp>
        <p:grpSp>
          <p:nvGrpSpPr>
            <p:cNvPr id="50" name="Group 49"/>
            <p:cNvGrpSpPr/>
            <p:nvPr/>
          </p:nvGrpSpPr>
          <p:grpSpPr>
            <a:xfrm>
              <a:off x="3410682" y="720306"/>
              <a:ext cx="1988110" cy="387511"/>
              <a:chOff x="1439316" y="720306"/>
              <a:chExt cx="1988110" cy="38751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439316" y="720306"/>
                <a:ext cx="418654" cy="387511"/>
                <a:chOff x="1439316" y="720306"/>
                <a:chExt cx="418654" cy="387511"/>
              </a:xfrm>
            </p:grpSpPr>
            <p:sp>
              <p:nvSpPr>
                <p:cNvPr id="64" name="Rectangle 6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439316" y="720306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1833131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2" name="Rectangle 61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7</a:t>
                  </a:r>
                  <a:endParaRPr lang="en-US" dirty="0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2228800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60" name="Rectangle 5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2624883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3020099" y="720306"/>
                <a:ext cx="407327" cy="387511"/>
                <a:chOff x="1439316" y="720306"/>
                <a:chExt cx="407327" cy="387511"/>
              </a:xfrm>
            </p:grpSpPr>
            <p:sp>
              <p:nvSpPr>
                <p:cNvPr id="56" name="Rectangle 55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1439316" y="720306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3</a:t>
                  </a:r>
                  <a:endParaRPr lang="en-US" dirty="0"/>
                </a:p>
              </p:txBody>
            </p:sp>
          </p:grpSp>
        </p:grpSp>
      </p:grpSp>
      <p:sp>
        <p:nvSpPr>
          <p:cNvPr id="44" name="TextBox 43"/>
          <p:cNvSpPr txBox="1"/>
          <p:nvPr/>
        </p:nvSpPr>
        <p:spPr>
          <a:xfrm>
            <a:off x="163051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2039075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24746" y="49029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64993" y="409237"/>
            <a:ext cx="40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20298" y="449591"/>
            <a:ext cx="101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Array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89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01879" y="64067"/>
            <a:ext cx="8586872" cy="6876115"/>
            <a:chOff x="801879" y="64067"/>
            <a:chExt cx="8586872" cy="6876115"/>
          </a:xfrm>
        </p:grpSpPr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801879" y="64067"/>
              <a:ext cx="3305677" cy="3062826"/>
              <a:chOff x="1176536" y="409237"/>
              <a:chExt cx="5160685" cy="4781556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176536" y="409237"/>
                <a:ext cx="5160685" cy="4781556"/>
                <a:chOff x="1176536" y="409237"/>
                <a:chExt cx="5160685" cy="4781556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9" name="Oval 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7" name="Oval 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95" name="Oval 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8" name="Straight Connector 7"/>
                <p:cNvCxnSpPr>
                  <a:stCxn id="99" idx="3"/>
                  <a:endCxn id="97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99" idx="5"/>
                  <a:endCxn id="95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3" name="Oval 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" name="Straight Connector 10"/>
                <p:cNvCxnSpPr>
                  <a:stCxn id="97" idx="3"/>
                  <a:endCxn id="93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/>
                <p:cNvGrpSpPr/>
                <p:nvPr/>
              </p:nvGrpSpPr>
              <p:grpSpPr>
                <a:xfrm>
                  <a:off x="318542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91" name="Oval 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" name="Straight Connector 12"/>
                <p:cNvCxnSpPr>
                  <a:stCxn id="97" idx="5"/>
                  <a:endCxn id="91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4" name="Group 13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9" name="Oval 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5" name="Straight Connector 14"/>
                <p:cNvCxnSpPr>
                  <a:stCxn id="95" idx="5"/>
                  <a:endCxn id="89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roup 15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87" name="Oval 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7" name="Straight Connector 16"/>
                <p:cNvCxnSpPr>
                  <a:stCxn id="95" idx="3"/>
                  <a:endCxn id="87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5" name="Oval 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9" name="Straight Connector 18"/>
                <p:cNvCxnSpPr>
                  <a:stCxn id="85" idx="0"/>
                  <a:endCxn id="93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83" name="Oval 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" name="Straight Connector 20"/>
                <p:cNvCxnSpPr>
                  <a:stCxn id="83" idx="0"/>
                  <a:endCxn id="93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2807186" y="4635791"/>
                  <a:ext cx="715606" cy="555002"/>
                  <a:chOff x="3445467" y="743049"/>
                  <a:chExt cx="715606" cy="555002"/>
                </a:xfrm>
              </p:grpSpPr>
              <p:sp>
                <p:nvSpPr>
                  <p:cNvPr id="81" name="Oval 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3457326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3" name="Straight Connector 22"/>
                <p:cNvCxnSpPr>
                  <a:stCxn id="81" idx="0"/>
                  <a:endCxn id="91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1545920" y="778569"/>
                  <a:ext cx="3980568" cy="387511"/>
                  <a:chOff x="1418224" y="720306"/>
                  <a:chExt cx="3980568" cy="387511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1418224" y="720306"/>
                    <a:ext cx="1988107" cy="387511"/>
                    <a:chOff x="1418224" y="720306"/>
                    <a:chExt cx="1988107" cy="387511"/>
                  </a:xfrm>
                </p:grpSpPr>
                <p:grpSp>
                  <p:nvGrpSpPr>
                    <p:cNvPr id="66" name="Group 65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79" name="Rectangle 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80" name="TextBox 79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77" name="Rectangle 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75" name="Rectangle 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6" name="TextBox 75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73" name="Rectangle 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4" name="TextBox 73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70" name="Group 69"/>
                    <p:cNvGrpSpPr/>
                    <p:nvPr/>
                  </p:nvGrpSpPr>
                  <p:grpSpPr>
                    <a:xfrm>
                      <a:off x="2977911" y="720306"/>
                      <a:ext cx="428420" cy="387511"/>
                      <a:chOff x="1397128" y="720306"/>
                      <a:chExt cx="428420" cy="387511"/>
                    </a:xfrm>
                  </p:grpSpPr>
                  <p:sp>
                    <p:nvSpPr>
                      <p:cNvPr id="71" name="Rectangle 7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8EB4E3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72" name="TextBox 71"/>
                      <p:cNvSpPr txBox="1"/>
                      <p:nvPr/>
                    </p:nvSpPr>
                    <p:spPr>
                      <a:xfrm>
                        <a:off x="1397128" y="720306"/>
                        <a:ext cx="278654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8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3368494" y="720306"/>
                    <a:ext cx="2030298" cy="387511"/>
                    <a:chOff x="1397128" y="720306"/>
                    <a:chExt cx="2030298" cy="387511"/>
                  </a:xfrm>
                </p:grpSpPr>
                <p:grpSp>
                  <p:nvGrpSpPr>
                    <p:cNvPr id="51" name="Group 50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64" name="Rectangle 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5" name="TextBox 64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2" name="Rectangle 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60" name="Rectangle 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1" name="TextBox 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58" name="Rectangle 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9" name="TextBox 58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2979178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56" name="Rectangle 5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57" name="TextBox 56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102" name="Straight Arrow Connector 101"/>
              <p:cNvCxnSpPr>
                <a:stCxn id="91" idx="4"/>
                <a:endCxn id="81" idx="7"/>
              </p:cNvCxnSpPr>
              <p:nvPr/>
            </p:nvCxnSpPr>
            <p:spPr>
              <a:xfrm flipH="1">
                <a:off x="3303102" y="4200775"/>
                <a:ext cx="172827" cy="516294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Arrow Connector 106"/>
            <p:cNvCxnSpPr/>
            <p:nvPr/>
          </p:nvCxnSpPr>
          <p:spPr>
            <a:xfrm flipH="1">
              <a:off x="2011581" y="749255"/>
              <a:ext cx="760796" cy="1"/>
            </a:xfrm>
            <a:prstGeom prst="straightConnector1">
              <a:avLst/>
            </a:prstGeom>
            <a:ln w="38100" cmpd="sng"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>
              <a:off x="5238878" y="64564"/>
              <a:ext cx="3305677" cy="3062826"/>
              <a:chOff x="5360373" y="462105"/>
              <a:chExt cx="3305677" cy="3062826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5360373" y="462105"/>
                <a:ext cx="3305677" cy="3062826"/>
                <a:chOff x="1176536" y="409237"/>
                <a:chExt cx="5160685" cy="4781556"/>
              </a:xfrm>
            </p:grpSpPr>
            <p:grpSp>
              <p:nvGrpSpPr>
                <p:cNvPr id="116" name="Group 115"/>
                <p:cNvGrpSpPr/>
                <p:nvPr/>
              </p:nvGrpSpPr>
              <p:grpSpPr>
                <a:xfrm>
                  <a:off x="3638073" y="1760306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201" name="Oval 20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7" name="Group 116"/>
                <p:cNvGrpSpPr/>
                <p:nvPr/>
              </p:nvGrpSpPr>
              <p:grpSpPr>
                <a:xfrm>
                  <a:off x="2381247" y="2696285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9" name="Oval 19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1</a:t>
                    </a:r>
                    <a:endParaRPr lang="en-US" sz="1200" dirty="0"/>
                  </a:p>
                </p:txBody>
              </p:sp>
            </p:grpSp>
            <p:grpSp>
              <p:nvGrpSpPr>
                <p:cNvPr id="118" name="Group 117"/>
                <p:cNvGrpSpPr/>
                <p:nvPr/>
              </p:nvGrpSpPr>
              <p:grpSpPr>
                <a:xfrm>
                  <a:off x="4945486" y="2696285"/>
                  <a:ext cx="768542" cy="555002"/>
                  <a:chOff x="3445467" y="743049"/>
                  <a:chExt cx="768542" cy="555002"/>
                </a:xfrm>
              </p:grpSpPr>
              <p:sp>
                <p:nvSpPr>
                  <p:cNvPr id="197" name="Oval 19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19" name="Straight Connector 118"/>
                <p:cNvCxnSpPr>
                  <a:stCxn id="201" idx="3"/>
                  <a:endCxn id="199" idx="7"/>
                </p:cNvCxnSpPr>
                <p:nvPr/>
              </p:nvCxnSpPr>
              <p:spPr>
                <a:xfrm flipH="1">
                  <a:off x="2877163" y="2234030"/>
                  <a:ext cx="845996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201" idx="5"/>
                  <a:endCxn id="197" idx="1"/>
                </p:cNvCxnSpPr>
                <p:nvPr/>
              </p:nvCxnSpPr>
              <p:spPr>
                <a:xfrm>
                  <a:off x="4133989" y="2234030"/>
                  <a:ext cx="896583" cy="54353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1" name="Group 120"/>
                <p:cNvGrpSpPr/>
                <p:nvPr/>
              </p:nvGrpSpPr>
              <p:grpSpPr>
                <a:xfrm>
                  <a:off x="1608108" y="3645773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5" name="Oval 19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6" name="TextBox 195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2" name="Straight Connector 121"/>
                <p:cNvCxnSpPr>
                  <a:stCxn id="199" idx="3"/>
                  <a:endCxn id="195" idx="7"/>
                </p:cNvCxnSpPr>
                <p:nvPr/>
              </p:nvCxnSpPr>
              <p:spPr>
                <a:xfrm flipH="1">
                  <a:off x="2104024" y="3170009"/>
                  <a:ext cx="362309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3" name="Group 122"/>
                <p:cNvGrpSpPr/>
                <p:nvPr/>
              </p:nvGrpSpPr>
              <p:grpSpPr>
                <a:xfrm>
                  <a:off x="3185428" y="3645773"/>
                  <a:ext cx="712453" cy="555002"/>
                  <a:chOff x="3445467" y="743049"/>
                  <a:chExt cx="712453" cy="555002"/>
                </a:xfrm>
              </p:grpSpPr>
              <p:sp>
                <p:nvSpPr>
                  <p:cNvPr id="193" name="Oval 1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3457619" y="797088"/>
                    <a:ext cx="70030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16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4" name="Straight Connector 123"/>
                <p:cNvCxnSpPr>
                  <a:stCxn id="199" idx="5"/>
                  <a:endCxn id="193" idx="1"/>
                </p:cNvCxnSpPr>
                <p:nvPr/>
              </p:nvCxnSpPr>
              <p:spPr>
                <a:xfrm>
                  <a:off x="2877163" y="3170009"/>
                  <a:ext cx="393351" cy="55704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Group 124"/>
                <p:cNvGrpSpPr/>
                <p:nvPr/>
              </p:nvGrpSpPr>
              <p:grpSpPr>
                <a:xfrm>
                  <a:off x="5756219" y="3626334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91" name="Oval 19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6" name="Straight Connector 125"/>
                <p:cNvCxnSpPr>
                  <a:stCxn id="197" idx="5"/>
                  <a:endCxn id="191" idx="1"/>
                </p:cNvCxnSpPr>
                <p:nvPr/>
              </p:nvCxnSpPr>
              <p:spPr>
                <a:xfrm>
                  <a:off x="5441402" y="3170009"/>
                  <a:ext cx="399903" cy="53760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7" name="Group 126"/>
                <p:cNvGrpSpPr/>
                <p:nvPr/>
              </p:nvGrpSpPr>
              <p:grpSpPr>
                <a:xfrm>
                  <a:off x="4192051" y="3639844"/>
                  <a:ext cx="711245" cy="555002"/>
                  <a:chOff x="3445467" y="743049"/>
                  <a:chExt cx="711245" cy="555002"/>
                </a:xfrm>
              </p:grpSpPr>
              <p:sp>
                <p:nvSpPr>
                  <p:cNvPr id="189" name="Oval 1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28" name="Straight Connector 127"/>
                <p:cNvCxnSpPr>
                  <a:stCxn id="197" idx="3"/>
                  <a:endCxn id="189" idx="7"/>
                </p:cNvCxnSpPr>
                <p:nvPr/>
              </p:nvCxnSpPr>
              <p:spPr>
                <a:xfrm flipH="1">
                  <a:off x="4687967" y="3170009"/>
                  <a:ext cx="342605" cy="5511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9" name="Group 128"/>
                <p:cNvGrpSpPr/>
                <p:nvPr/>
              </p:nvGrpSpPr>
              <p:grpSpPr>
                <a:xfrm>
                  <a:off x="117653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7" name="Oval 1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0" name="Straight Connector 129"/>
                <p:cNvCxnSpPr>
                  <a:stCxn id="187" idx="0"/>
                  <a:endCxn id="195" idx="3"/>
                </p:cNvCxnSpPr>
                <p:nvPr/>
              </p:nvCxnSpPr>
              <p:spPr>
                <a:xfrm flipV="1">
                  <a:off x="1467037" y="4119497"/>
                  <a:ext cx="22615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1" name="Group 130"/>
                <p:cNvGrpSpPr/>
                <p:nvPr/>
              </p:nvGrpSpPr>
              <p:grpSpPr>
                <a:xfrm>
                  <a:off x="2049976" y="4635791"/>
                  <a:ext cx="581002" cy="555002"/>
                  <a:chOff x="3445467" y="743049"/>
                  <a:chExt cx="581002" cy="555002"/>
                </a:xfrm>
              </p:grpSpPr>
              <p:sp>
                <p:nvSpPr>
                  <p:cNvPr id="185" name="Oval 18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2" name="Straight Connector 131"/>
                <p:cNvCxnSpPr>
                  <a:stCxn id="185" idx="0"/>
                  <a:endCxn id="195" idx="5"/>
                </p:cNvCxnSpPr>
                <p:nvPr/>
              </p:nvCxnSpPr>
              <p:spPr>
                <a:xfrm flipH="1" flipV="1">
                  <a:off x="2104024" y="4119497"/>
                  <a:ext cx="236453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3" name="Group 132"/>
                <p:cNvGrpSpPr/>
                <p:nvPr/>
              </p:nvGrpSpPr>
              <p:grpSpPr>
                <a:xfrm>
                  <a:off x="2807186" y="4635791"/>
                  <a:ext cx="728824" cy="555002"/>
                  <a:chOff x="3445467" y="743049"/>
                  <a:chExt cx="728824" cy="555002"/>
                </a:xfrm>
              </p:grpSpPr>
              <p:sp>
                <p:nvSpPr>
                  <p:cNvPr id="183" name="Oval 1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134" name="Straight Connector 133"/>
                <p:cNvCxnSpPr>
                  <a:stCxn id="183" idx="0"/>
                  <a:endCxn id="193" idx="3"/>
                </p:cNvCxnSpPr>
                <p:nvPr/>
              </p:nvCxnSpPr>
              <p:spPr>
                <a:xfrm flipV="1">
                  <a:off x="3097687" y="4119497"/>
                  <a:ext cx="172827" cy="516294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TextBox 134"/>
                <p:cNvSpPr txBox="1"/>
                <p:nvPr/>
              </p:nvSpPr>
              <p:spPr>
                <a:xfrm>
                  <a:off x="2499590" y="2386149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5078111" y="237752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173322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3315318" y="333558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320662" y="3336464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140" name="TextBox 139"/>
                <p:cNvSpPr txBox="1"/>
                <p:nvPr/>
              </p:nvSpPr>
              <p:spPr>
                <a:xfrm>
                  <a:off x="5897268" y="3310323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241065" y="4325381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142" name="TextBox 141"/>
                <p:cNvSpPr txBox="1"/>
                <p:nvPr/>
              </p:nvSpPr>
              <p:spPr>
                <a:xfrm>
                  <a:off x="2249882" y="433364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2737498" y="4324500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758848" y="1450942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145" name="Group 144"/>
                <p:cNvGrpSpPr/>
                <p:nvPr/>
              </p:nvGrpSpPr>
              <p:grpSpPr>
                <a:xfrm>
                  <a:off x="1545920" y="778569"/>
                  <a:ext cx="3987172" cy="387511"/>
                  <a:chOff x="1418224" y="720306"/>
                  <a:chExt cx="3987172" cy="387511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1418224" y="720306"/>
                    <a:ext cx="2031093" cy="387511"/>
                    <a:chOff x="1418224" y="720306"/>
                    <a:chExt cx="2031093" cy="387511"/>
                  </a:xfrm>
                </p:grpSpPr>
                <p:grpSp>
                  <p:nvGrpSpPr>
                    <p:cNvPr id="168" name="Group 167"/>
                    <p:cNvGrpSpPr/>
                    <p:nvPr/>
                  </p:nvGrpSpPr>
                  <p:grpSpPr>
                    <a:xfrm>
                      <a:off x="1418224" y="720306"/>
                      <a:ext cx="428419" cy="387511"/>
                      <a:chOff x="1418224" y="720306"/>
                      <a:chExt cx="428419" cy="387511"/>
                    </a:xfrm>
                  </p:grpSpPr>
                  <p:sp>
                    <p:nvSpPr>
                      <p:cNvPr id="181" name="Rectangle 1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2" name="TextBox 181"/>
                      <p:cNvSpPr txBox="1"/>
                      <p:nvPr/>
                    </p:nvSpPr>
                    <p:spPr>
                      <a:xfrm>
                        <a:off x="1418224" y="720306"/>
                        <a:ext cx="270980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3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69" name="Group 168"/>
                    <p:cNvGrpSpPr/>
                    <p:nvPr/>
                  </p:nvGrpSpPr>
                  <p:grpSpPr>
                    <a:xfrm>
                      <a:off x="1792208" y="720306"/>
                      <a:ext cx="487983" cy="387511"/>
                      <a:chOff x="1398393" y="720306"/>
                      <a:chExt cx="487983" cy="387511"/>
                    </a:xfrm>
                  </p:grpSpPr>
                  <p:sp>
                    <p:nvSpPr>
                      <p:cNvPr id="179" name="Rectangle 1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0" name="TextBox 179"/>
                      <p:cNvSpPr txBox="1"/>
                      <p:nvPr/>
                    </p:nvSpPr>
                    <p:spPr>
                      <a:xfrm>
                        <a:off x="1398393" y="720308"/>
                        <a:ext cx="487983" cy="3875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0" name="Group 169"/>
                    <p:cNvGrpSpPr/>
                    <p:nvPr/>
                  </p:nvGrpSpPr>
                  <p:grpSpPr>
                    <a:xfrm>
                      <a:off x="2186612" y="720306"/>
                      <a:ext cx="605755" cy="387511"/>
                      <a:chOff x="1397128" y="720306"/>
                      <a:chExt cx="605755" cy="387511"/>
                    </a:xfrm>
                  </p:grpSpPr>
                  <p:sp>
                    <p:nvSpPr>
                      <p:cNvPr id="177" name="Rectangle 1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1397128" y="720306"/>
                        <a:ext cx="60575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1" name="Group 170"/>
                    <p:cNvGrpSpPr/>
                    <p:nvPr/>
                  </p:nvGrpSpPr>
                  <p:grpSpPr>
                    <a:xfrm>
                      <a:off x="2583962" y="720306"/>
                      <a:ext cx="448248" cy="387511"/>
                      <a:chOff x="1398395" y="720306"/>
                      <a:chExt cx="448248" cy="387511"/>
                    </a:xfrm>
                  </p:grpSpPr>
                  <p:sp>
                    <p:nvSpPr>
                      <p:cNvPr id="175" name="Rectangle 17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6" name="TextBox 175"/>
                      <p:cNvSpPr txBox="1"/>
                      <p:nvPr/>
                    </p:nvSpPr>
                    <p:spPr>
                      <a:xfrm>
                        <a:off x="1398395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1</a:t>
                        </a:r>
                        <a:r>
                          <a:rPr lang="en-US" sz="1000" dirty="0" smtClean="0"/>
                          <a:t>1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72" name="Group 171"/>
                    <p:cNvGrpSpPr/>
                    <p:nvPr/>
                  </p:nvGrpSpPr>
                  <p:grpSpPr>
                    <a:xfrm>
                      <a:off x="2958084" y="720306"/>
                      <a:ext cx="491233" cy="387511"/>
                      <a:chOff x="1377301" y="720306"/>
                      <a:chExt cx="491233" cy="387511"/>
                    </a:xfrm>
                  </p:grpSpPr>
                  <p:sp>
                    <p:nvSpPr>
                      <p:cNvPr id="173" name="Rectangle 17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29548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74" name="TextBox 173"/>
                      <p:cNvSpPr txBox="1"/>
                      <p:nvPr/>
                    </p:nvSpPr>
                    <p:spPr>
                      <a:xfrm>
                        <a:off x="1377301" y="720306"/>
                        <a:ext cx="491233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16</a:t>
                        </a:r>
                        <a:endParaRPr lang="en-US" sz="1000" dirty="0"/>
                      </a:p>
                    </p:txBody>
                  </p:sp>
                </p:grpSp>
              </p:grp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3368494" y="720306"/>
                    <a:ext cx="2036902" cy="387511"/>
                    <a:chOff x="1397128" y="720306"/>
                    <a:chExt cx="2036902" cy="387511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1397128" y="720306"/>
                      <a:ext cx="449515" cy="387511"/>
                      <a:chOff x="1397128" y="720306"/>
                      <a:chExt cx="449515" cy="387511"/>
                    </a:xfrm>
                  </p:grpSpPr>
                  <p:sp>
                    <p:nvSpPr>
                      <p:cNvPr id="166" name="Rectangle 1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7" name="TextBox 166"/>
                      <p:cNvSpPr txBox="1"/>
                      <p:nvPr/>
                    </p:nvSpPr>
                    <p:spPr>
                      <a:xfrm>
                        <a:off x="1397128" y="720306"/>
                        <a:ext cx="314659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10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4" name="Group 153"/>
                    <p:cNvGrpSpPr/>
                    <p:nvPr/>
                  </p:nvGrpSpPr>
                  <p:grpSpPr>
                    <a:xfrm>
                      <a:off x="1812037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4" name="Rectangle 16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5" name="TextBox 164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7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5" name="Group 154"/>
                    <p:cNvGrpSpPr/>
                    <p:nvPr/>
                  </p:nvGrpSpPr>
                  <p:grpSpPr>
                    <a:xfrm>
                      <a:off x="2207706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2" name="Rectangle 16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3" name="TextBox 162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2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6" name="Group 155"/>
                    <p:cNvGrpSpPr/>
                    <p:nvPr/>
                  </p:nvGrpSpPr>
                  <p:grpSpPr>
                    <a:xfrm>
                      <a:off x="2603789" y="720306"/>
                      <a:ext cx="428421" cy="387511"/>
                      <a:chOff x="1418222" y="720306"/>
                      <a:chExt cx="428421" cy="387511"/>
                    </a:xfrm>
                  </p:grpSpPr>
                  <p:sp>
                    <p:nvSpPr>
                      <p:cNvPr id="160" name="Rectangle 1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61" name="TextBox 160"/>
                      <p:cNvSpPr txBox="1"/>
                      <p:nvPr/>
                    </p:nvSpPr>
                    <p:spPr>
                      <a:xfrm>
                        <a:off x="1418222" y="720306"/>
                        <a:ext cx="278655" cy="2462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 smtClean="0"/>
                          <a:t> 5</a:t>
                        </a:r>
                        <a:endParaRPr lang="en-US" sz="1000" dirty="0"/>
                      </a:p>
                    </p:txBody>
                  </p:sp>
                </p:grpSp>
                <p:grpSp>
                  <p:nvGrpSpPr>
                    <p:cNvPr id="157" name="Group 156"/>
                    <p:cNvGrpSpPr/>
                    <p:nvPr/>
                  </p:nvGrpSpPr>
                  <p:grpSpPr>
                    <a:xfrm>
                      <a:off x="2999005" y="720306"/>
                      <a:ext cx="435025" cy="387511"/>
                      <a:chOff x="1418222" y="720306"/>
                      <a:chExt cx="435025" cy="387511"/>
                    </a:xfrm>
                  </p:grpSpPr>
                  <p:sp>
                    <p:nvSpPr>
                      <p:cNvPr id="158" name="Rectangle 1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noFill/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0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9" name="TextBox 158"/>
                      <p:cNvSpPr txBox="1"/>
                      <p:nvPr/>
                    </p:nvSpPr>
                    <p:spPr>
                      <a:xfrm>
                        <a:off x="1418222" y="720306"/>
                        <a:ext cx="435025" cy="38439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000" dirty="0"/>
                          <a:t> </a:t>
                        </a:r>
                        <a:r>
                          <a:rPr lang="en-US" sz="1000" dirty="0" smtClean="0"/>
                          <a:t>8</a:t>
                        </a:r>
                        <a:endParaRPr lang="en-US" sz="1000" dirty="0"/>
                      </a:p>
                    </p:txBody>
                  </p:sp>
                </p:grpSp>
              </p:grpSp>
            </p:grpSp>
            <p:sp>
              <p:nvSpPr>
                <p:cNvPr id="146" name="TextBox 145"/>
                <p:cNvSpPr txBox="1"/>
                <p:nvPr/>
              </p:nvSpPr>
              <p:spPr>
                <a:xfrm>
                  <a:off x="158832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1983374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148" name="TextBox 147"/>
                <p:cNvSpPr txBox="1"/>
                <p:nvPr/>
              </p:nvSpPr>
              <p:spPr>
                <a:xfrm>
                  <a:off x="2382557" y="448115"/>
                  <a:ext cx="24966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2722804" y="409237"/>
                  <a:ext cx="30558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s-IS" sz="1000" dirty="0" smtClean="0"/>
                    <a:t>….</a:t>
                  </a:r>
                  <a:endParaRPr lang="en-US" sz="1000" dirty="0"/>
                </a:p>
              </p:txBody>
            </p:sp>
            <p:sp>
              <p:nvSpPr>
                <p:cNvPr id="150" name="TextBox 149"/>
                <p:cNvSpPr txBox="1"/>
                <p:nvPr/>
              </p:nvSpPr>
              <p:spPr>
                <a:xfrm>
                  <a:off x="4499202" y="449590"/>
                  <a:ext cx="1303481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Array Index</a:t>
                  </a:r>
                  <a:endParaRPr lang="en-US" sz="1000" dirty="0"/>
                </a:p>
              </p:txBody>
            </p:sp>
          </p:grpSp>
          <p:cxnSp>
            <p:nvCxnSpPr>
              <p:cNvPr id="203" name="Straight Arrow Connector 202"/>
              <p:cNvCxnSpPr>
                <a:stCxn id="197" idx="4"/>
              </p:cNvCxnSpPr>
              <p:nvPr/>
            </p:nvCxnSpPr>
            <p:spPr>
              <a:xfrm flipH="1">
                <a:off x="7680723" y="2282581"/>
                <a:ext cx="279932" cy="3839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5244996" y="3558284"/>
              <a:ext cx="3305677" cy="3062826"/>
              <a:chOff x="192917" y="3559955"/>
              <a:chExt cx="3305677" cy="3062826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456690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709737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965434" y="358485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1183379" y="3559955"/>
                <a:ext cx="195739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1000" dirty="0" smtClean="0"/>
                  <a:t>….</a:t>
                </a:r>
                <a:endParaRPr lang="en-US" sz="1000" dirty="0"/>
              </a:p>
            </p:txBody>
          </p:sp>
          <p:sp>
            <p:nvSpPr>
              <p:cNvPr id="242" name="TextBox 241"/>
              <p:cNvSpPr txBox="1"/>
              <p:nvPr/>
            </p:nvSpPr>
            <p:spPr>
              <a:xfrm>
                <a:off x="2321251" y="3585803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192917" y="3796531"/>
                <a:ext cx="3305677" cy="2826250"/>
                <a:chOff x="192917" y="3796531"/>
                <a:chExt cx="3305677" cy="2826250"/>
              </a:xfrm>
            </p:grpSpPr>
            <p:cxnSp>
              <p:nvCxnSpPr>
                <p:cNvPr id="296" name="Straight Arrow Connector 295"/>
                <p:cNvCxnSpPr>
                  <a:stCxn id="286" idx="1"/>
                  <a:endCxn id="275" idx="1"/>
                </p:cNvCxnSpPr>
                <p:nvPr/>
              </p:nvCxnSpPr>
              <p:spPr>
                <a:xfrm flipH="1">
                  <a:off x="1291933" y="5806233"/>
                  <a:ext cx="187096" cy="51310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7" name="Group 206"/>
                <p:cNvGrpSpPr/>
                <p:nvPr/>
              </p:nvGrpSpPr>
              <p:grpSpPr>
                <a:xfrm>
                  <a:off x="1769655" y="4425382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93" name="Oval 29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4" name="TextBox 293"/>
                  <p:cNvSpPr txBox="1"/>
                  <p:nvPr/>
                </p:nvSpPr>
                <p:spPr>
                  <a:xfrm>
                    <a:off x="3463255" y="775997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3</a:t>
                    </a:r>
                    <a:endParaRPr lang="en-US" sz="1200" dirty="0"/>
                  </a:p>
                </p:txBody>
              </p:sp>
            </p:grpSp>
            <p:sp>
              <p:nvSpPr>
                <p:cNvPr id="291" name="Oval 290"/>
                <p:cNvSpPr>
                  <a:spLocks noChangeAspect="1"/>
                </p:cNvSpPr>
                <p:nvPr/>
              </p:nvSpPr>
              <p:spPr>
                <a:xfrm>
                  <a:off x="964595" y="5024924"/>
                  <a:ext cx="372161" cy="355507"/>
                </a:xfrm>
                <a:prstGeom prst="ellipse">
                  <a:avLst/>
                </a:prstGeom>
                <a:solidFill>
                  <a:srgbClr val="8EB4E3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977260" y="5057888"/>
                  <a:ext cx="3288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1</a:t>
                  </a:r>
                  <a:endParaRPr lang="en-US" sz="1200" dirty="0"/>
                </a:p>
              </p:txBody>
            </p:sp>
            <p:grpSp>
              <p:nvGrpSpPr>
                <p:cNvPr id="209" name="Group 208"/>
                <p:cNvGrpSpPr/>
                <p:nvPr/>
              </p:nvGrpSpPr>
              <p:grpSpPr>
                <a:xfrm>
                  <a:off x="2607118" y="5024924"/>
                  <a:ext cx="492290" cy="355507"/>
                  <a:chOff x="3445467" y="743049"/>
                  <a:chExt cx="768542" cy="555002"/>
                </a:xfrm>
              </p:grpSpPr>
              <p:sp>
                <p:nvSpPr>
                  <p:cNvPr id="289" name="Oval 28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3457324" y="789507"/>
                    <a:ext cx="756685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0" name="Straight Connector 209"/>
                <p:cNvCxnSpPr>
                  <a:stCxn id="293" idx="3"/>
                  <a:endCxn id="291" idx="7"/>
                </p:cNvCxnSpPr>
                <p:nvPr/>
              </p:nvCxnSpPr>
              <p:spPr>
                <a:xfrm flipH="1">
                  <a:off x="1282254" y="4728826"/>
                  <a:ext cx="541903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stCxn id="293" idx="5"/>
                  <a:endCxn id="289" idx="1"/>
                </p:cNvCxnSpPr>
                <p:nvPr/>
              </p:nvCxnSpPr>
              <p:spPr>
                <a:xfrm>
                  <a:off x="2087314" y="4728826"/>
                  <a:ext cx="574306" cy="34816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2" name="Group 211"/>
                <p:cNvGrpSpPr/>
                <p:nvPr/>
              </p:nvGrpSpPr>
              <p:grpSpPr>
                <a:xfrm>
                  <a:off x="469360" y="5633118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7" name="Oval 28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3449743" y="797088"/>
                    <a:ext cx="557371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11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3" name="Straight Connector 212"/>
                <p:cNvCxnSpPr>
                  <a:stCxn id="291" idx="3"/>
                  <a:endCxn id="287" idx="7"/>
                </p:cNvCxnSpPr>
                <p:nvPr/>
              </p:nvCxnSpPr>
              <p:spPr>
                <a:xfrm flipH="1">
                  <a:off x="787019" y="5328368"/>
                  <a:ext cx="232077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Oval 284"/>
                <p:cNvSpPr>
                  <a:spLocks noChangeAspect="1"/>
                </p:cNvSpPr>
                <p:nvPr/>
              </p:nvSpPr>
              <p:spPr>
                <a:xfrm>
                  <a:off x="1479713" y="5633118"/>
                  <a:ext cx="372161" cy="355507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286" name="TextBox 285"/>
                <p:cNvSpPr txBox="1"/>
                <p:nvPr/>
              </p:nvSpPr>
              <p:spPr>
                <a:xfrm>
                  <a:off x="1479029" y="5667733"/>
                  <a:ext cx="38436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16</a:t>
                  </a:r>
                  <a:endParaRPr lang="en-US" sz="1200" dirty="0"/>
                </a:p>
              </p:txBody>
            </p:sp>
            <p:cxnSp>
              <p:nvCxnSpPr>
                <p:cNvPr id="215" name="Straight Connector 214"/>
                <p:cNvCxnSpPr>
                  <a:stCxn id="291" idx="5"/>
                  <a:endCxn id="285" idx="1"/>
                </p:cNvCxnSpPr>
                <p:nvPr/>
              </p:nvCxnSpPr>
              <p:spPr>
                <a:xfrm>
                  <a:off x="1282254" y="5328368"/>
                  <a:ext cx="251961" cy="356813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6" name="Group 215"/>
                <p:cNvGrpSpPr/>
                <p:nvPr/>
              </p:nvGrpSpPr>
              <p:grpSpPr>
                <a:xfrm>
                  <a:off x="3126433" y="5620667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83" name="Oval 282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4" name="TextBox 283"/>
                  <p:cNvSpPr txBox="1"/>
                  <p:nvPr/>
                </p:nvSpPr>
                <p:spPr>
                  <a:xfrm>
                    <a:off x="3470837" y="810599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7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17" name="Straight Connector 216"/>
                <p:cNvCxnSpPr>
                  <a:stCxn id="289" idx="5"/>
                  <a:endCxn id="283" idx="1"/>
                </p:cNvCxnSpPr>
                <p:nvPr/>
              </p:nvCxnSpPr>
              <p:spPr>
                <a:xfrm>
                  <a:off x="2924777" y="5328368"/>
                  <a:ext cx="256158" cy="34436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8" name="Group 217"/>
                <p:cNvGrpSpPr/>
                <p:nvPr/>
              </p:nvGrpSpPr>
              <p:grpSpPr>
                <a:xfrm>
                  <a:off x="2124505" y="5629321"/>
                  <a:ext cx="455588" cy="355507"/>
                  <a:chOff x="3445467" y="743049"/>
                  <a:chExt cx="711245" cy="555002"/>
                </a:xfrm>
              </p:grpSpPr>
              <p:sp>
                <p:nvSpPr>
                  <p:cNvPr id="281" name="Oval 280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2" name="TextBox 281"/>
                  <p:cNvSpPr txBox="1"/>
                  <p:nvPr/>
                </p:nvSpPr>
                <p:spPr>
                  <a:xfrm>
                    <a:off x="3457324" y="797088"/>
                    <a:ext cx="699388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10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0" name="Straight Connector 219"/>
                <p:cNvCxnSpPr>
                  <a:stCxn id="289" idx="3"/>
                  <a:endCxn id="281" idx="7"/>
                </p:cNvCxnSpPr>
                <p:nvPr/>
              </p:nvCxnSpPr>
              <p:spPr>
                <a:xfrm flipH="1">
                  <a:off x="2442164" y="5328368"/>
                  <a:ext cx="219456" cy="353015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1" name="Group 220"/>
                <p:cNvGrpSpPr/>
                <p:nvPr/>
              </p:nvGrpSpPr>
              <p:grpSpPr>
                <a:xfrm>
                  <a:off x="192917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9" name="Oval 278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3478420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2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2" name="Straight Connector 221"/>
                <p:cNvCxnSpPr>
                  <a:stCxn id="279" idx="0"/>
                  <a:endCxn id="287" idx="3"/>
                </p:cNvCxnSpPr>
                <p:nvPr/>
              </p:nvCxnSpPr>
              <p:spPr>
                <a:xfrm flipV="1">
                  <a:off x="378997" y="5936562"/>
                  <a:ext cx="144865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3" name="Group 222"/>
                <p:cNvGrpSpPr/>
                <p:nvPr/>
              </p:nvGrpSpPr>
              <p:grpSpPr>
                <a:xfrm>
                  <a:off x="752399" y="6267274"/>
                  <a:ext cx="372161" cy="355507"/>
                  <a:chOff x="3445467" y="743049"/>
                  <a:chExt cx="581002" cy="555002"/>
                </a:xfrm>
              </p:grpSpPr>
              <p:sp>
                <p:nvSpPr>
                  <p:cNvPr id="277" name="Oval 276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8" name="TextBox 277"/>
                  <p:cNvSpPr txBox="1"/>
                  <p:nvPr/>
                </p:nvSpPr>
                <p:spPr>
                  <a:xfrm>
                    <a:off x="3470837" y="797088"/>
                    <a:ext cx="513443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smtClean="0"/>
                      <a:t> 5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4" name="Straight Connector 223"/>
                <p:cNvCxnSpPr>
                  <a:stCxn id="277" idx="0"/>
                  <a:endCxn id="287" idx="5"/>
                </p:cNvCxnSpPr>
                <p:nvPr/>
              </p:nvCxnSpPr>
              <p:spPr>
                <a:xfrm flipH="1" flipV="1">
                  <a:off x="787019" y="5936562"/>
                  <a:ext cx="151460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5" name="Group 224"/>
                <p:cNvGrpSpPr/>
                <p:nvPr/>
              </p:nvGrpSpPr>
              <p:grpSpPr>
                <a:xfrm>
                  <a:off x="1237431" y="6267274"/>
                  <a:ext cx="466848" cy="355507"/>
                  <a:chOff x="3445467" y="743049"/>
                  <a:chExt cx="728824" cy="555002"/>
                </a:xfrm>
              </p:grpSpPr>
              <p:sp>
                <p:nvSpPr>
                  <p:cNvPr id="275" name="Oval 274"/>
                  <p:cNvSpPr>
                    <a:spLocks noChangeAspect="1"/>
                  </p:cNvSpPr>
                  <p:nvPr/>
                </p:nvSpPr>
                <p:spPr>
                  <a:xfrm>
                    <a:off x="3445467" y="743049"/>
                    <a:ext cx="581002" cy="555002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  <p:sp>
                <p:nvSpPr>
                  <p:cNvPr id="276" name="TextBox 275"/>
                  <p:cNvSpPr txBox="1"/>
                  <p:nvPr/>
                </p:nvSpPr>
                <p:spPr>
                  <a:xfrm>
                    <a:off x="3470544" y="789507"/>
                    <a:ext cx="703747" cy="4324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</a:t>
                    </a:r>
                    <a:r>
                      <a:rPr lang="en-US" sz="1200" dirty="0" smtClean="0"/>
                      <a:t>8</a:t>
                    </a:r>
                    <a:endParaRPr lang="en-US" sz="1200" dirty="0"/>
                  </a:p>
                </p:txBody>
              </p:sp>
            </p:grpSp>
            <p:cxnSp>
              <p:nvCxnSpPr>
                <p:cNvPr id="226" name="Straight Connector 225"/>
                <p:cNvCxnSpPr>
                  <a:stCxn id="275" idx="0"/>
                  <a:endCxn id="285" idx="3"/>
                </p:cNvCxnSpPr>
                <p:nvPr/>
              </p:nvCxnSpPr>
              <p:spPr>
                <a:xfrm flipV="1">
                  <a:off x="1423510" y="5936562"/>
                  <a:ext cx="110704" cy="330712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TextBox 226"/>
                <p:cNvSpPr txBox="1"/>
                <p:nvPr/>
              </p:nvSpPr>
              <p:spPr>
                <a:xfrm>
                  <a:off x="1040399" y="482626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2</a:t>
                  </a:r>
                </a:p>
              </p:txBody>
            </p:sp>
            <p:sp>
              <p:nvSpPr>
                <p:cNvPr id="228" name="TextBox 227"/>
                <p:cNvSpPr txBox="1"/>
                <p:nvPr/>
              </p:nvSpPr>
              <p:spPr>
                <a:xfrm>
                  <a:off x="2692071" y="48207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3</a:t>
                  </a: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549506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1562914" y="543442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5</a:t>
                  </a: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206887" y="5434990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6</a:t>
                  </a:r>
                  <a:endParaRPr lang="en-US" sz="1000" dirty="0"/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16782" y="5418246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7</a:t>
                  </a: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234251" y="6068441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8</a:t>
                  </a:r>
                </a:p>
              </p:txBody>
            </p:sp>
            <p:sp>
              <p:nvSpPr>
                <p:cNvPr id="235" name="TextBox 234"/>
                <p:cNvSpPr txBox="1"/>
                <p:nvPr/>
              </p:nvSpPr>
              <p:spPr>
                <a:xfrm>
                  <a:off x="1192791" y="6067877"/>
                  <a:ext cx="201555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1847017" y="4227219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  <p:grpSp>
              <p:nvGrpSpPr>
                <p:cNvPr id="260" name="Group 259"/>
                <p:cNvGrpSpPr/>
                <p:nvPr/>
              </p:nvGrpSpPr>
              <p:grpSpPr>
                <a:xfrm>
                  <a:off x="429526" y="3796531"/>
                  <a:ext cx="274424" cy="248220"/>
                  <a:chOff x="1418224" y="720306"/>
                  <a:chExt cx="428419" cy="387511"/>
                </a:xfrm>
              </p:grpSpPr>
              <p:sp>
                <p:nvSpPr>
                  <p:cNvPr id="273" name="Rectangle 272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TextBox 273"/>
                  <p:cNvSpPr txBox="1"/>
                  <p:nvPr/>
                </p:nvSpPr>
                <p:spPr>
                  <a:xfrm>
                    <a:off x="1418224" y="720306"/>
                    <a:ext cx="270980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3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1" name="Group 260"/>
                <p:cNvGrpSpPr/>
                <p:nvPr/>
              </p:nvGrpSpPr>
              <p:grpSpPr>
                <a:xfrm>
                  <a:off x="669082" y="3796531"/>
                  <a:ext cx="312578" cy="248220"/>
                  <a:chOff x="1398393" y="720306"/>
                  <a:chExt cx="487983" cy="387511"/>
                </a:xfrm>
              </p:grpSpPr>
              <p:sp>
                <p:nvSpPr>
                  <p:cNvPr id="271" name="Rectangle 270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solidFill>
                    <a:srgbClr val="8EB4E3"/>
                  </a:solidFill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2" name="TextBox 271"/>
                  <p:cNvSpPr txBox="1"/>
                  <p:nvPr/>
                </p:nvSpPr>
                <p:spPr>
                  <a:xfrm>
                    <a:off x="1398393" y="720308"/>
                    <a:ext cx="487983" cy="3875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 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921717" y="3796531"/>
                  <a:ext cx="388016" cy="248220"/>
                  <a:chOff x="1397128" y="720306"/>
                  <a:chExt cx="605755" cy="387511"/>
                </a:xfrm>
              </p:grpSpPr>
              <p:sp>
                <p:nvSpPr>
                  <p:cNvPr id="269" name="Rectangle 268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TextBox 269"/>
                  <p:cNvSpPr txBox="1"/>
                  <p:nvPr/>
                </p:nvSpPr>
                <p:spPr>
                  <a:xfrm>
                    <a:off x="1397128" y="720306"/>
                    <a:ext cx="605755" cy="3843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 smtClean="0"/>
                      <a:t>10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176239" y="3796531"/>
                  <a:ext cx="287125" cy="248220"/>
                  <a:chOff x="1398395" y="720306"/>
                  <a:chExt cx="448248" cy="387511"/>
                </a:xfrm>
              </p:grpSpPr>
              <p:sp>
                <p:nvSpPr>
                  <p:cNvPr id="267" name="Rectangle 266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TextBox 267"/>
                  <p:cNvSpPr txBox="1"/>
                  <p:nvPr/>
                </p:nvSpPr>
                <p:spPr>
                  <a:xfrm>
                    <a:off x="1398395" y="720306"/>
                    <a:ext cx="31465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1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1415885" y="3796531"/>
                  <a:ext cx="314659" cy="248220"/>
                  <a:chOff x="1377301" y="720306"/>
                  <a:chExt cx="491233" cy="387511"/>
                </a:xfrm>
                <a:noFill/>
              </p:grpSpPr>
              <p:sp>
                <p:nvSpPr>
                  <p:cNvPr id="265" name="Rectangle 264"/>
                  <p:cNvSpPr>
                    <a:spLocks noChangeAspect="1"/>
                  </p:cNvSpPr>
                  <p:nvPr/>
                </p:nvSpPr>
                <p:spPr>
                  <a:xfrm>
                    <a:off x="1429548" y="720306"/>
                    <a:ext cx="396000" cy="387511"/>
                  </a:xfrm>
                  <a:prstGeom prst="rect">
                    <a:avLst/>
                  </a:prstGeom>
                  <a:grp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TextBox 265"/>
                  <p:cNvSpPr txBox="1"/>
                  <p:nvPr/>
                </p:nvSpPr>
                <p:spPr>
                  <a:xfrm>
                    <a:off x="1377301" y="720306"/>
                    <a:ext cx="491233" cy="384390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16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244" name="Group 243"/>
                <p:cNvGrpSpPr/>
                <p:nvPr/>
              </p:nvGrpSpPr>
              <p:grpSpPr>
                <a:xfrm>
                  <a:off x="1678772" y="3796531"/>
                  <a:ext cx="1304737" cy="248220"/>
                  <a:chOff x="1397128" y="720306"/>
                  <a:chExt cx="2036902" cy="387511"/>
                </a:xfrm>
              </p:grpSpPr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1397128" y="720306"/>
                    <a:ext cx="491232" cy="387511"/>
                    <a:chOff x="1397128" y="720306"/>
                    <a:chExt cx="491232" cy="387511"/>
                  </a:xfrm>
                </p:grpSpPr>
                <p:sp>
                  <p:nvSpPr>
                    <p:cNvPr id="258" name="Rectangle 25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9" name="TextBox 258"/>
                    <p:cNvSpPr txBox="1"/>
                    <p:nvPr/>
                  </p:nvSpPr>
                  <p:spPr>
                    <a:xfrm>
                      <a:off x="1397128" y="720306"/>
                      <a:ext cx="491232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12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6" name="Group 245"/>
                  <p:cNvGrpSpPr/>
                  <p:nvPr/>
                </p:nvGrpSpPr>
                <p:grpSpPr>
                  <a:xfrm>
                    <a:off x="1812037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6" name="Rectangle 255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7" name="TextBox 256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7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7" name="Group 246"/>
                  <p:cNvGrpSpPr/>
                  <p:nvPr/>
                </p:nvGrpSpPr>
                <p:grpSpPr>
                  <a:xfrm>
                    <a:off x="2207706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4" name="Rectangle 2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5" name="TextBox 254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8" name="Group 247"/>
                  <p:cNvGrpSpPr/>
                  <p:nvPr/>
                </p:nvGrpSpPr>
                <p:grpSpPr>
                  <a:xfrm>
                    <a:off x="2603789" y="720306"/>
                    <a:ext cx="428421" cy="387511"/>
                    <a:chOff x="1418222" y="720306"/>
                    <a:chExt cx="428421" cy="387511"/>
                  </a:xfrm>
                </p:grpSpPr>
                <p:sp>
                  <p:nvSpPr>
                    <p:cNvPr id="252" name="Rectangle 2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3" name="TextBox 252"/>
                    <p:cNvSpPr txBox="1"/>
                    <p:nvPr/>
                  </p:nvSpPr>
                  <p:spPr>
                    <a:xfrm>
                      <a:off x="1418222" y="720306"/>
                      <a:ext cx="27865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 smtClean="0"/>
                        <a:t> 5</a:t>
                      </a:r>
                      <a:endParaRPr lang="en-US" sz="1000" dirty="0"/>
                    </a:p>
                  </p:txBody>
                </p:sp>
              </p:grpSp>
              <p:grpSp>
                <p:nvGrpSpPr>
                  <p:cNvPr id="249" name="Group 248"/>
                  <p:cNvGrpSpPr/>
                  <p:nvPr/>
                </p:nvGrpSpPr>
                <p:grpSpPr>
                  <a:xfrm>
                    <a:off x="2999005" y="720306"/>
                    <a:ext cx="435025" cy="387511"/>
                    <a:chOff x="1418222" y="720306"/>
                    <a:chExt cx="435025" cy="387511"/>
                  </a:xfrm>
                </p:grpSpPr>
                <p:sp>
                  <p:nvSpPr>
                    <p:cNvPr id="250" name="Rectangle 24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1" name="TextBox 250"/>
                    <p:cNvSpPr txBox="1"/>
                    <p:nvPr/>
                  </p:nvSpPr>
                  <p:spPr>
                    <a:xfrm>
                      <a:off x="1418222" y="720306"/>
                      <a:ext cx="435025" cy="38439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/>
                        <a:t> </a:t>
                      </a:r>
                      <a:r>
                        <a:rPr lang="en-US" sz="1000" dirty="0" smtClean="0"/>
                        <a:t>8</a:t>
                      </a:r>
                      <a:endParaRPr lang="en-US" sz="1000" dirty="0"/>
                    </a:p>
                  </p:txBody>
                </p:sp>
              </p:grpSp>
            </p:grpSp>
            <p:cxnSp>
              <p:nvCxnSpPr>
                <p:cNvPr id="295" name="Straight Arrow Connector 294"/>
                <p:cNvCxnSpPr>
                  <a:stCxn id="291" idx="4"/>
                  <a:endCxn id="286" idx="1"/>
                </p:cNvCxnSpPr>
                <p:nvPr/>
              </p:nvCxnSpPr>
              <p:spPr>
                <a:xfrm>
                  <a:off x="1150676" y="5380431"/>
                  <a:ext cx="328353" cy="42580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TextBox 233"/>
                <p:cNvSpPr txBox="1"/>
                <p:nvPr/>
              </p:nvSpPr>
              <p:spPr>
                <a:xfrm>
                  <a:off x="880449" y="6073735"/>
                  <a:ext cx="159922" cy="157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9</a:t>
                  </a:r>
                </a:p>
              </p:txBody>
            </p:sp>
          </p:grpSp>
        </p:grpSp>
        <p:grpSp>
          <p:nvGrpSpPr>
            <p:cNvPr id="109" name="Group 108"/>
            <p:cNvGrpSpPr/>
            <p:nvPr/>
          </p:nvGrpSpPr>
          <p:grpSpPr>
            <a:xfrm>
              <a:off x="843213" y="3584132"/>
              <a:ext cx="3305677" cy="3037923"/>
              <a:chOff x="4236134" y="3663527"/>
              <a:chExt cx="3305677" cy="3037923"/>
            </a:xfrm>
          </p:grpSpPr>
          <p:cxnSp>
            <p:nvCxnSpPr>
              <p:cNvPr id="385" name="Straight Arrow Connector 384"/>
              <p:cNvCxnSpPr>
                <a:stCxn id="308" idx="6"/>
                <a:endCxn id="327" idx="7"/>
              </p:cNvCxnSpPr>
              <p:nvPr/>
            </p:nvCxnSpPr>
            <p:spPr>
              <a:xfrm>
                <a:off x="4884736" y="5889541"/>
                <a:ext cx="228539" cy="508465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>
                <a:off x="5812872" y="4504051"/>
                <a:ext cx="372161" cy="355507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>
                <a:off x="5007812" y="5103593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6650335" y="5103593"/>
                <a:ext cx="492290" cy="355507"/>
                <a:chOff x="3445467" y="743049"/>
                <a:chExt cx="768542" cy="555002"/>
              </a:xfrm>
            </p:grpSpPr>
            <p:sp>
              <p:nvSpPr>
                <p:cNvPr id="303" name="Oval 30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4" name="TextBox 303"/>
                <p:cNvSpPr txBox="1"/>
                <p:nvPr/>
              </p:nvSpPr>
              <p:spPr>
                <a:xfrm>
                  <a:off x="3457324" y="789507"/>
                  <a:ext cx="756685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12</a:t>
                  </a:r>
                  <a:endParaRPr lang="en-US" sz="1200" dirty="0"/>
                </a:p>
              </p:txBody>
            </p:sp>
          </p:grpSp>
          <p:cxnSp>
            <p:nvCxnSpPr>
              <p:cNvPr id="305" name="Straight Connector 304"/>
              <p:cNvCxnSpPr>
                <a:stCxn id="298" idx="3"/>
                <a:endCxn id="300" idx="7"/>
              </p:cNvCxnSpPr>
              <p:nvPr/>
            </p:nvCxnSpPr>
            <p:spPr>
              <a:xfrm flipH="1">
                <a:off x="5325471" y="4807495"/>
                <a:ext cx="541903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298" idx="5"/>
                <a:endCxn id="303" idx="1"/>
              </p:cNvCxnSpPr>
              <p:nvPr/>
            </p:nvCxnSpPr>
            <p:spPr>
              <a:xfrm>
                <a:off x="6130531" y="4807495"/>
                <a:ext cx="574306" cy="348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7" name="Group 306"/>
              <p:cNvGrpSpPr/>
              <p:nvPr/>
            </p:nvGrpSpPr>
            <p:grpSpPr>
              <a:xfrm>
                <a:off x="4512575" y="5711787"/>
                <a:ext cx="376697" cy="355507"/>
                <a:chOff x="3445467" y="743049"/>
                <a:chExt cx="588084" cy="555002"/>
              </a:xfrm>
            </p:grpSpPr>
            <p:sp>
              <p:nvSpPr>
                <p:cNvPr id="308" name="Oval 307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3476180" y="797088"/>
                  <a:ext cx="557371" cy="4324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11</a:t>
                  </a:r>
                  <a:endParaRPr lang="en-US" sz="1200" dirty="0"/>
                </a:p>
              </p:txBody>
            </p:sp>
          </p:grpSp>
          <p:cxnSp>
            <p:nvCxnSpPr>
              <p:cNvPr id="310" name="Straight Connector 309"/>
              <p:cNvCxnSpPr>
                <a:stCxn id="300" idx="3"/>
                <a:endCxn id="308" idx="7"/>
              </p:cNvCxnSpPr>
              <p:nvPr/>
            </p:nvCxnSpPr>
            <p:spPr>
              <a:xfrm flipH="1">
                <a:off x="4830236" y="5407037"/>
                <a:ext cx="232078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>
                <a:off x="5522930" y="5711787"/>
                <a:ext cx="372161" cy="355507"/>
              </a:xfrm>
              <a:prstGeom prst="ellips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12" name="TextBox 311"/>
              <p:cNvSpPr txBox="1"/>
              <p:nvPr/>
            </p:nvSpPr>
            <p:spPr>
              <a:xfrm>
                <a:off x="5530714" y="5746402"/>
                <a:ext cx="3904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8</a:t>
                </a:r>
                <a:endParaRPr lang="en-US" sz="1200" dirty="0"/>
              </a:p>
            </p:txBody>
          </p:sp>
          <p:cxnSp>
            <p:nvCxnSpPr>
              <p:cNvPr id="313" name="Straight Connector 312"/>
              <p:cNvCxnSpPr>
                <a:stCxn id="300" idx="5"/>
                <a:endCxn id="311" idx="1"/>
              </p:cNvCxnSpPr>
              <p:nvPr/>
            </p:nvCxnSpPr>
            <p:spPr>
              <a:xfrm>
                <a:off x="5325471" y="5407037"/>
                <a:ext cx="251961" cy="35681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/>
              <p:cNvGrpSpPr/>
              <p:nvPr/>
            </p:nvGrpSpPr>
            <p:grpSpPr>
              <a:xfrm>
                <a:off x="7169650" y="5699336"/>
                <a:ext cx="372161" cy="355507"/>
                <a:chOff x="3445467" y="743049"/>
                <a:chExt cx="581002" cy="555002"/>
              </a:xfrm>
            </p:grpSpPr>
            <p:sp>
              <p:nvSpPr>
                <p:cNvPr id="315" name="Oval 314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16" name="TextBox 315"/>
                <p:cNvSpPr txBox="1"/>
                <p:nvPr/>
              </p:nvSpPr>
              <p:spPr>
                <a:xfrm>
                  <a:off x="3470837" y="810599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</a:t>
                  </a:r>
                  <a:r>
                    <a:rPr lang="en-US" sz="1200" dirty="0" smtClean="0"/>
                    <a:t>7</a:t>
                  </a:r>
                  <a:endParaRPr lang="en-US" sz="1200" dirty="0"/>
                </a:p>
              </p:txBody>
            </p:sp>
          </p:grpSp>
          <p:cxnSp>
            <p:nvCxnSpPr>
              <p:cNvPr id="317" name="Straight Connector 316"/>
              <p:cNvCxnSpPr>
                <a:stCxn id="303" idx="5"/>
                <a:endCxn id="315" idx="1"/>
              </p:cNvCxnSpPr>
              <p:nvPr/>
            </p:nvCxnSpPr>
            <p:spPr>
              <a:xfrm>
                <a:off x="6967994" y="5407037"/>
                <a:ext cx="256158" cy="34436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8" name="Group 317"/>
              <p:cNvGrpSpPr/>
              <p:nvPr/>
            </p:nvGrpSpPr>
            <p:grpSpPr>
              <a:xfrm>
                <a:off x="6167722" y="5707990"/>
                <a:ext cx="455588" cy="355507"/>
                <a:chOff x="3445467" y="743049"/>
                <a:chExt cx="711245" cy="555002"/>
              </a:xfrm>
            </p:grpSpPr>
            <p:sp>
              <p:nvSpPr>
                <p:cNvPr id="319" name="Oval 318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0" name="TextBox 319"/>
                <p:cNvSpPr txBox="1"/>
                <p:nvPr/>
              </p:nvSpPr>
              <p:spPr>
                <a:xfrm>
                  <a:off x="3457324" y="797088"/>
                  <a:ext cx="699388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10</a:t>
                  </a:r>
                  <a:endParaRPr lang="en-US" sz="1200" dirty="0"/>
                </a:p>
              </p:txBody>
            </p:sp>
          </p:grpSp>
          <p:cxnSp>
            <p:nvCxnSpPr>
              <p:cNvPr id="321" name="Straight Connector 320"/>
              <p:cNvCxnSpPr>
                <a:stCxn id="303" idx="3"/>
                <a:endCxn id="319" idx="7"/>
              </p:cNvCxnSpPr>
              <p:nvPr/>
            </p:nvCxnSpPr>
            <p:spPr>
              <a:xfrm flipH="1">
                <a:off x="6485381" y="5407037"/>
                <a:ext cx="219456" cy="3530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2" name="Group 321"/>
              <p:cNvGrpSpPr/>
              <p:nvPr/>
            </p:nvGrpSpPr>
            <p:grpSpPr>
              <a:xfrm>
                <a:off x="4236134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3" name="Oval 322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3478420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 2</a:t>
                  </a:r>
                  <a:endParaRPr lang="en-US" sz="1200" dirty="0"/>
                </a:p>
              </p:txBody>
            </p:sp>
          </p:grpSp>
          <p:cxnSp>
            <p:nvCxnSpPr>
              <p:cNvPr id="325" name="Straight Connector 324"/>
              <p:cNvCxnSpPr>
                <a:stCxn id="323" idx="0"/>
                <a:endCxn id="308" idx="3"/>
              </p:cNvCxnSpPr>
              <p:nvPr/>
            </p:nvCxnSpPr>
            <p:spPr>
              <a:xfrm flipV="1">
                <a:off x="4422215" y="6015231"/>
                <a:ext cx="144864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Group 325"/>
              <p:cNvGrpSpPr/>
              <p:nvPr/>
            </p:nvGrpSpPr>
            <p:grpSpPr>
              <a:xfrm>
                <a:off x="4795616" y="6345943"/>
                <a:ext cx="372161" cy="355507"/>
                <a:chOff x="3445467" y="743049"/>
                <a:chExt cx="581002" cy="555002"/>
              </a:xfrm>
            </p:grpSpPr>
            <p:sp>
              <p:nvSpPr>
                <p:cNvPr id="327" name="Oval 326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2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28" name="TextBox 327"/>
                <p:cNvSpPr txBox="1"/>
                <p:nvPr/>
              </p:nvSpPr>
              <p:spPr>
                <a:xfrm>
                  <a:off x="3470837" y="797088"/>
                  <a:ext cx="513443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5</a:t>
                  </a:r>
                </a:p>
              </p:txBody>
            </p:sp>
          </p:grpSp>
          <p:cxnSp>
            <p:nvCxnSpPr>
              <p:cNvPr id="329" name="Straight Connector 328"/>
              <p:cNvCxnSpPr>
                <a:stCxn id="327" idx="0"/>
                <a:endCxn id="308" idx="5"/>
              </p:cNvCxnSpPr>
              <p:nvPr/>
            </p:nvCxnSpPr>
            <p:spPr>
              <a:xfrm flipH="1" flipV="1">
                <a:off x="4830236" y="6015231"/>
                <a:ext cx="151461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0" name="Group 329"/>
              <p:cNvGrpSpPr/>
              <p:nvPr/>
            </p:nvGrpSpPr>
            <p:grpSpPr>
              <a:xfrm>
                <a:off x="5280648" y="6345943"/>
                <a:ext cx="466848" cy="355507"/>
                <a:chOff x="3445467" y="743049"/>
                <a:chExt cx="728824" cy="555002"/>
              </a:xfrm>
            </p:grpSpPr>
            <p:sp>
              <p:nvSpPr>
                <p:cNvPr id="331" name="Oval 330"/>
                <p:cNvSpPr>
                  <a:spLocks noChangeAspect="1"/>
                </p:cNvSpPr>
                <p:nvPr/>
              </p:nvSpPr>
              <p:spPr>
                <a:xfrm>
                  <a:off x="3445467" y="743049"/>
                  <a:ext cx="581001" cy="55500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332" name="TextBox 331"/>
                <p:cNvSpPr txBox="1"/>
                <p:nvPr/>
              </p:nvSpPr>
              <p:spPr>
                <a:xfrm>
                  <a:off x="3470544" y="789507"/>
                  <a:ext cx="703747" cy="432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 1</a:t>
                  </a:r>
                </a:p>
              </p:txBody>
            </p:sp>
          </p:grpSp>
          <p:cxnSp>
            <p:nvCxnSpPr>
              <p:cNvPr id="333" name="Straight Connector 332"/>
              <p:cNvCxnSpPr>
                <a:stCxn id="331" idx="0"/>
                <a:endCxn id="311" idx="3"/>
              </p:cNvCxnSpPr>
              <p:nvPr/>
            </p:nvCxnSpPr>
            <p:spPr>
              <a:xfrm flipV="1">
                <a:off x="5466727" y="6015231"/>
                <a:ext cx="110705" cy="33071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TextBox 333"/>
              <p:cNvSpPr txBox="1"/>
              <p:nvPr/>
            </p:nvSpPr>
            <p:spPr>
              <a:xfrm>
                <a:off x="5083616" y="490493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6735288" y="48994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36" name="TextBox 335"/>
              <p:cNvSpPr txBox="1"/>
              <p:nvPr/>
            </p:nvSpPr>
            <p:spPr>
              <a:xfrm>
                <a:off x="4592723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4</a:t>
                </a:r>
                <a:endParaRPr lang="en-US" sz="1000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5606131" y="551309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5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6250104" y="5513659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6</a:t>
                </a:r>
                <a:endParaRPr lang="en-US" sz="1000" dirty="0"/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7259999" y="5496915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7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4277468" y="6147110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8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5236008" y="6146546"/>
                <a:ext cx="201555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10</a:t>
                </a:r>
                <a:endParaRPr lang="en-US" sz="1000" dirty="0"/>
              </a:p>
            </p:txBody>
          </p:sp>
          <p:sp>
            <p:nvSpPr>
              <p:cNvPr id="342" name="TextBox 341"/>
              <p:cNvSpPr txBox="1"/>
              <p:nvPr/>
            </p:nvSpPr>
            <p:spPr>
              <a:xfrm>
                <a:off x="5890234" y="4305888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grpSp>
            <p:nvGrpSpPr>
              <p:cNvPr id="343" name="Group 342"/>
              <p:cNvGrpSpPr/>
              <p:nvPr/>
            </p:nvGrpSpPr>
            <p:grpSpPr>
              <a:xfrm>
                <a:off x="4472743" y="3875200"/>
                <a:ext cx="274424" cy="248220"/>
                <a:chOff x="1418224" y="720306"/>
                <a:chExt cx="428419" cy="387511"/>
              </a:xfrm>
            </p:grpSpPr>
            <p:sp>
              <p:nvSpPr>
                <p:cNvPr id="344" name="Rectangle 343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TextBox 344"/>
                <p:cNvSpPr txBox="1"/>
                <p:nvPr/>
              </p:nvSpPr>
              <p:spPr>
                <a:xfrm>
                  <a:off x="1418224" y="720306"/>
                  <a:ext cx="270980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346" name="Group 345"/>
              <p:cNvGrpSpPr/>
              <p:nvPr/>
            </p:nvGrpSpPr>
            <p:grpSpPr>
              <a:xfrm>
                <a:off x="4712300" y="3875200"/>
                <a:ext cx="388276" cy="248220"/>
                <a:chOff x="1398393" y="720306"/>
                <a:chExt cx="606159" cy="387511"/>
              </a:xfrm>
            </p:grpSpPr>
            <p:sp>
              <p:nvSpPr>
                <p:cNvPr id="347" name="Rectangle 346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solidFill>
                  <a:srgbClr val="8EB4E3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TextBox 347"/>
                <p:cNvSpPr txBox="1"/>
                <p:nvPr/>
              </p:nvSpPr>
              <p:spPr>
                <a:xfrm>
                  <a:off x="1398393" y="720308"/>
                  <a:ext cx="606159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16</a:t>
                  </a:r>
                  <a:endParaRPr lang="en-US" sz="1000" dirty="0"/>
                </a:p>
              </p:txBody>
            </p:sp>
          </p:grpSp>
          <p:grpSp>
            <p:nvGrpSpPr>
              <p:cNvPr id="349" name="Group 348"/>
              <p:cNvGrpSpPr/>
              <p:nvPr/>
            </p:nvGrpSpPr>
            <p:grpSpPr>
              <a:xfrm>
                <a:off x="4964934" y="3875200"/>
                <a:ext cx="388016" cy="248220"/>
                <a:chOff x="1397128" y="720306"/>
                <a:chExt cx="605755" cy="387511"/>
              </a:xfrm>
            </p:grpSpPr>
            <p:sp>
              <p:nvSpPr>
                <p:cNvPr id="350" name="Rectangle 349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1397128" y="720306"/>
                  <a:ext cx="605755" cy="3843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 smtClean="0"/>
                    <a:t>10</a:t>
                  </a:r>
                  <a:endParaRPr lang="en-US" sz="1000" dirty="0"/>
                </a:p>
              </p:txBody>
            </p:sp>
          </p:grpSp>
          <p:grpSp>
            <p:nvGrpSpPr>
              <p:cNvPr id="352" name="Group 351"/>
              <p:cNvGrpSpPr/>
              <p:nvPr/>
            </p:nvGrpSpPr>
            <p:grpSpPr>
              <a:xfrm>
                <a:off x="5219456" y="3875200"/>
                <a:ext cx="287125" cy="248220"/>
                <a:chOff x="1398395" y="720306"/>
                <a:chExt cx="448248" cy="387511"/>
              </a:xfrm>
            </p:grpSpPr>
            <p:sp>
              <p:nvSpPr>
                <p:cNvPr id="353" name="Rectangle 352"/>
                <p:cNvSpPr>
                  <a:spLocks noChangeAspect="1"/>
                </p:cNvSpPr>
                <p:nvPr/>
              </p:nvSpPr>
              <p:spPr>
                <a:xfrm>
                  <a:off x="1450643" y="720306"/>
                  <a:ext cx="396000" cy="387511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TextBox 353"/>
                <p:cNvSpPr txBox="1"/>
                <p:nvPr/>
              </p:nvSpPr>
              <p:spPr>
                <a:xfrm>
                  <a:off x="1398395" y="720306"/>
                  <a:ext cx="31465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1</a:t>
                  </a:r>
                  <a:r>
                    <a:rPr lang="en-US" sz="1000" dirty="0" smtClean="0"/>
                    <a:t>1</a:t>
                  </a:r>
                  <a:endParaRPr lang="en-US" sz="1000" dirty="0"/>
                </a:p>
              </p:txBody>
            </p:sp>
          </p:grpSp>
          <p:grpSp>
            <p:nvGrpSpPr>
              <p:cNvPr id="355" name="Group 354"/>
              <p:cNvGrpSpPr/>
              <p:nvPr/>
            </p:nvGrpSpPr>
            <p:grpSpPr>
              <a:xfrm>
                <a:off x="5471801" y="3875200"/>
                <a:ext cx="274424" cy="248220"/>
                <a:chOff x="1397128" y="720306"/>
                <a:chExt cx="428420" cy="387511"/>
              </a:xfrm>
              <a:noFill/>
            </p:grpSpPr>
            <p:sp>
              <p:nvSpPr>
                <p:cNvPr id="356" name="Rectangle 355"/>
                <p:cNvSpPr>
                  <a:spLocks noChangeAspect="1"/>
                </p:cNvSpPr>
                <p:nvPr/>
              </p:nvSpPr>
              <p:spPr>
                <a:xfrm>
                  <a:off x="1429548" y="720306"/>
                  <a:ext cx="396000" cy="387511"/>
                </a:xfrm>
                <a:prstGeom prst="rect">
                  <a:avLst/>
                </a:pr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TextBox 356"/>
                <p:cNvSpPr txBox="1"/>
                <p:nvPr/>
              </p:nvSpPr>
              <p:spPr>
                <a:xfrm>
                  <a:off x="1397128" y="720306"/>
                  <a:ext cx="278654" cy="246221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smtClean="0"/>
                    <a:t> 8</a:t>
                  </a:r>
                  <a:endParaRPr lang="en-US" sz="1000" dirty="0"/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5721989" y="3875200"/>
                <a:ext cx="1300507" cy="248220"/>
                <a:chOff x="1397128" y="720306"/>
                <a:chExt cx="2030298" cy="387511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>
                  <a:off x="1397128" y="720306"/>
                  <a:ext cx="491232" cy="387511"/>
                  <a:chOff x="1397128" y="720306"/>
                  <a:chExt cx="491232" cy="387511"/>
                </a:xfrm>
              </p:grpSpPr>
              <p:sp>
                <p:nvSpPr>
                  <p:cNvPr id="372" name="Rectangle 371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TextBox 372"/>
                  <p:cNvSpPr txBox="1"/>
                  <p:nvPr/>
                </p:nvSpPr>
                <p:spPr>
                  <a:xfrm>
                    <a:off x="1397128" y="720306"/>
                    <a:ext cx="491232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12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0" name="Group 359"/>
                <p:cNvGrpSpPr/>
                <p:nvPr/>
              </p:nvGrpSpPr>
              <p:grpSpPr>
                <a:xfrm>
                  <a:off x="1812037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70" name="Rectangle 369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TextBox 370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7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1" name="Group 360"/>
                <p:cNvGrpSpPr/>
                <p:nvPr/>
              </p:nvGrpSpPr>
              <p:grpSpPr>
                <a:xfrm>
                  <a:off x="2207706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8" name="Rectangle 367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TextBox 368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2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2" name="Group 361"/>
                <p:cNvGrpSpPr/>
                <p:nvPr/>
              </p:nvGrpSpPr>
              <p:grpSpPr>
                <a:xfrm>
                  <a:off x="2603789" y="720306"/>
                  <a:ext cx="428421" cy="387511"/>
                  <a:chOff x="1418222" y="720306"/>
                  <a:chExt cx="428421" cy="387511"/>
                </a:xfrm>
              </p:grpSpPr>
              <p:sp>
                <p:nvSpPr>
                  <p:cNvPr id="366" name="Rectangle 365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TextBox 366"/>
                  <p:cNvSpPr txBox="1"/>
                  <p:nvPr/>
                </p:nvSpPr>
                <p:spPr>
                  <a:xfrm>
                    <a:off x="1418222" y="720306"/>
                    <a:ext cx="278655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 smtClean="0"/>
                      <a:t> 5</a:t>
                    </a:r>
                    <a:endParaRPr lang="en-US" sz="1000" dirty="0"/>
                  </a:p>
                </p:txBody>
              </p:sp>
            </p:grpSp>
            <p:grpSp>
              <p:nvGrpSpPr>
                <p:cNvPr id="363" name="Group 362"/>
                <p:cNvGrpSpPr/>
                <p:nvPr/>
              </p:nvGrpSpPr>
              <p:grpSpPr>
                <a:xfrm>
                  <a:off x="2979178" y="720306"/>
                  <a:ext cx="448248" cy="387511"/>
                  <a:chOff x="1398395" y="720306"/>
                  <a:chExt cx="448248" cy="387511"/>
                </a:xfrm>
              </p:grpSpPr>
              <p:sp>
                <p:nvSpPr>
                  <p:cNvPr id="364" name="Rectangle 363"/>
                  <p:cNvSpPr>
                    <a:spLocks noChangeAspect="1"/>
                  </p:cNvSpPr>
                  <p:nvPr/>
                </p:nvSpPr>
                <p:spPr>
                  <a:xfrm>
                    <a:off x="1450643" y="720306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TextBox 364"/>
                  <p:cNvSpPr txBox="1"/>
                  <p:nvPr/>
                </p:nvSpPr>
                <p:spPr>
                  <a:xfrm>
                    <a:off x="1398395" y="720306"/>
                    <a:ext cx="435025" cy="384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/>
                      <a:t> </a:t>
                    </a:r>
                    <a:r>
                      <a:rPr lang="en-US" sz="1000" dirty="0" smtClean="0"/>
                      <a:t>1</a:t>
                    </a:r>
                    <a:endParaRPr lang="en-US" sz="1000" dirty="0"/>
                  </a:p>
                </p:txBody>
              </p:sp>
            </p:grpSp>
          </p:grpSp>
          <p:sp>
            <p:nvSpPr>
              <p:cNvPr id="374" name="TextBox 373"/>
              <p:cNvSpPr txBox="1"/>
              <p:nvPr/>
            </p:nvSpPr>
            <p:spPr>
              <a:xfrm>
                <a:off x="4499907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1</a:t>
                </a:r>
                <a:endParaRPr lang="en-US" sz="1000" dirty="0"/>
              </a:p>
            </p:txBody>
          </p:sp>
          <p:sp>
            <p:nvSpPr>
              <p:cNvPr id="375" name="TextBox 374"/>
              <p:cNvSpPr txBox="1"/>
              <p:nvPr/>
            </p:nvSpPr>
            <p:spPr>
              <a:xfrm>
                <a:off x="4752954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</a:t>
                </a:r>
              </a:p>
            </p:txBody>
          </p:sp>
          <p:sp>
            <p:nvSpPr>
              <p:cNvPr id="376" name="TextBox 375"/>
              <p:cNvSpPr txBox="1"/>
              <p:nvPr/>
            </p:nvSpPr>
            <p:spPr>
              <a:xfrm>
                <a:off x="5008651" y="3663527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</a:t>
                </a:r>
              </a:p>
            </p:txBody>
          </p:sp>
          <p:sp>
            <p:nvSpPr>
              <p:cNvPr id="377" name="TextBox 376"/>
              <p:cNvSpPr txBox="1"/>
              <p:nvPr/>
            </p:nvSpPr>
            <p:spPr>
              <a:xfrm>
                <a:off x="6364468" y="3664472"/>
                <a:ext cx="83494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smtClean="0"/>
                  <a:t>Array Index</a:t>
                </a:r>
                <a:endParaRPr lang="en-US" sz="1000" dirty="0"/>
              </a:p>
            </p:txBody>
          </p:sp>
          <p:sp>
            <p:nvSpPr>
              <p:cNvPr id="380" name="TextBox 379"/>
              <p:cNvSpPr txBox="1"/>
              <p:nvPr/>
            </p:nvSpPr>
            <p:spPr>
              <a:xfrm>
                <a:off x="4923666" y="6152404"/>
                <a:ext cx="159922" cy="157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9</a:t>
                </a:r>
              </a:p>
            </p:txBody>
          </p:sp>
          <p:sp>
            <p:nvSpPr>
              <p:cNvPr id="381" name="TextBox 380"/>
              <p:cNvSpPr txBox="1"/>
              <p:nvPr/>
            </p:nvSpPr>
            <p:spPr>
              <a:xfrm>
                <a:off x="5016242" y="5136557"/>
                <a:ext cx="3732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16</a:t>
                </a:r>
                <a:endParaRPr lang="en-US" sz="1200" dirty="0"/>
              </a:p>
            </p:txBody>
          </p:sp>
          <p:cxnSp>
            <p:nvCxnSpPr>
              <p:cNvPr id="382" name="Straight Arrow Connector 381"/>
              <p:cNvCxnSpPr>
                <a:stCxn id="298" idx="4"/>
                <a:endCxn id="381" idx="3"/>
              </p:cNvCxnSpPr>
              <p:nvPr/>
            </p:nvCxnSpPr>
            <p:spPr>
              <a:xfrm flipH="1">
                <a:off x="5389499" y="4859558"/>
                <a:ext cx="609454" cy="415499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TextBox 382"/>
              <p:cNvSpPr txBox="1"/>
              <p:nvPr/>
            </p:nvSpPr>
            <p:spPr>
              <a:xfrm>
                <a:off x="5824266" y="4525156"/>
                <a:ext cx="328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 3</a:t>
                </a:r>
                <a:endParaRPr lang="en-US" sz="1200" dirty="0"/>
              </a:p>
            </p:txBody>
          </p:sp>
          <p:cxnSp>
            <p:nvCxnSpPr>
              <p:cNvPr id="384" name="Straight Arrow Connector 383"/>
              <p:cNvCxnSpPr>
                <a:stCxn id="300" idx="4"/>
                <a:endCxn id="308" idx="6"/>
              </p:cNvCxnSpPr>
              <p:nvPr/>
            </p:nvCxnSpPr>
            <p:spPr>
              <a:xfrm flipH="1">
                <a:off x="4884736" y="5459100"/>
                <a:ext cx="309157" cy="430441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Right Arrow 111"/>
            <p:cNvSpPr/>
            <p:nvPr/>
          </p:nvSpPr>
          <p:spPr>
            <a:xfrm>
              <a:off x="4439905" y="1585488"/>
              <a:ext cx="563895" cy="50160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ight Arrow 386"/>
            <p:cNvSpPr/>
            <p:nvPr/>
          </p:nvSpPr>
          <p:spPr>
            <a:xfrm flipH="1">
              <a:off x="4439905" y="5023253"/>
              <a:ext cx="563895" cy="55103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2139048" y="3126893"/>
              <a:ext cx="43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6782623" y="312739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2224544" y="6570850"/>
              <a:ext cx="445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6821734" y="6563100"/>
              <a:ext cx="422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sp>
          <p:nvSpPr>
            <p:cNvPr id="2" name="Curved Left Arrow 1"/>
            <p:cNvSpPr/>
            <p:nvPr/>
          </p:nvSpPr>
          <p:spPr>
            <a:xfrm>
              <a:off x="8657231" y="2116605"/>
              <a:ext cx="731520" cy="3084598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2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6670" y="231064"/>
            <a:ext cx="9176651" cy="6364147"/>
            <a:chOff x="31550" y="231064"/>
            <a:chExt cx="9176651" cy="6364147"/>
          </a:xfrm>
        </p:grpSpPr>
        <p:grpSp>
          <p:nvGrpSpPr>
            <p:cNvPr id="3" name="Group 2"/>
            <p:cNvGrpSpPr/>
            <p:nvPr/>
          </p:nvGrpSpPr>
          <p:grpSpPr>
            <a:xfrm>
              <a:off x="31550" y="231064"/>
              <a:ext cx="9176651" cy="6364147"/>
              <a:chOff x="31550" y="231064"/>
              <a:chExt cx="9176651" cy="636414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31550" y="231064"/>
                <a:ext cx="9176651" cy="6364147"/>
                <a:chOff x="31550" y="231064"/>
                <a:chExt cx="9176651" cy="6364147"/>
              </a:xfrm>
            </p:grpSpPr>
            <p:grpSp>
              <p:nvGrpSpPr>
                <p:cNvPr id="301" name="Group 300"/>
                <p:cNvGrpSpPr/>
                <p:nvPr/>
              </p:nvGrpSpPr>
              <p:grpSpPr>
                <a:xfrm>
                  <a:off x="31550" y="231064"/>
                  <a:ext cx="4170635" cy="959624"/>
                  <a:chOff x="440915" y="51710"/>
                  <a:chExt cx="4170635" cy="959624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652074" y="6238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27" name="Group 26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0" name="Rectangle 3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TextBox 4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8" name="Group 27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8" name="Rectangle 3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29" name="Group 28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6" name="Rectangle 3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" name="TextBox 3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0" name="Group 29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4" name="Rectangle 3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5" name="TextBox 3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5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31" name="Group 30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2" name="Rectangle 3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3" name="TextBox 32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8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12" name="Group 11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25" name="Rectangle 2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TextBox 2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3" name="Group 12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3" name="Rectangle 2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4" name="TextBox 2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4" name="Group 13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21" name="Rectangle 2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2" name="TextBox 2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9" name="Rectangle 1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" name="TextBox 19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17" name="Rectangle 1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" name="TextBox 17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</p:grp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850055" y="254491"/>
                    <a:ext cx="4023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s-IS" dirty="0" smtClean="0"/>
                      <a:t>….</a:t>
                    </a:r>
                    <a:endParaRPr lang="en-US" dirty="0"/>
                  </a:p>
                </p:txBody>
              </p:sp>
              <p:cxnSp>
                <p:nvCxnSpPr>
                  <p:cNvPr id="57" name="Elbow Connector 56"/>
                  <p:cNvCxnSpPr>
                    <a:stCxn id="32" idx="2"/>
                    <a:endCxn id="18" idx="2"/>
                  </p:cNvCxnSpPr>
                  <p:nvPr/>
                </p:nvCxnSpPr>
                <p:spPr>
                  <a:xfrm rot="5400000" flipH="1" flipV="1">
                    <a:off x="3402575" y="32764"/>
                    <a:ext cx="18179" cy="1938962"/>
                  </a:xfrm>
                  <a:prstGeom prst="bentConnector3">
                    <a:avLst>
                      <a:gd name="adj1" fmla="val -12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40915" y="51710"/>
                    <a:ext cx="523926" cy="566218"/>
                    <a:chOff x="4149582" y="1460500"/>
                    <a:chExt cx="523926" cy="566218"/>
                  </a:xfrm>
                </p:grpSpPr>
                <p:cxnSp>
                  <p:nvCxnSpPr>
                    <p:cNvPr id="118" name="Straight Arrow Connector 117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4149582" y="1460500"/>
                      <a:ext cx="523926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/>
                        <a:t>i</a:t>
                      </a:r>
                      <a:r>
                        <a:rPr lang="en-US" sz="1500" b="1" dirty="0" err="1" smtClean="0"/>
                        <a:t>,j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</p:grpSp>
            <p:sp>
              <p:nvSpPr>
                <p:cNvPr id="172" name="Down Arrow 171"/>
                <p:cNvSpPr/>
                <p:nvPr/>
              </p:nvSpPr>
              <p:spPr>
                <a:xfrm>
                  <a:off x="6981796" y="172710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0" name="Group 299"/>
                <p:cNvGrpSpPr/>
                <p:nvPr/>
              </p:nvGrpSpPr>
              <p:grpSpPr>
                <a:xfrm>
                  <a:off x="4957095" y="236960"/>
                  <a:ext cx="4154149" cy="953729"/>
                  <a:chOff x="463260" y="1480005"/>
                  <a:chExt cx="4154149" cy="953729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7933" y="2046223"/>
                    <a:ext cx="3959476" cy="387511"/>
                    <a:chOff x="1439316" y="720306"/>
                    <a:chExt cx="3959476" cy="387511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1439316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79" name="Group 7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2" name="Rectangle 9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3" name="TextBox 92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16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0" name="Group 79"/>
                      <p:cNvGrpSpPr/>
                      <p:nvPr/>
                    </p:nvGrpSpPr>
                    <p:grpSpPr>
                      <a:xfrm>
                        <a:off x="1833131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90" name="Rectangle 8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1" name="TextBox 90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11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2228800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88" name="Rectangle 8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9" name="TextBox 88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12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86" name="Rectangle 8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83" name="Group 82"/>
                      <p:cNvGrpSpPr/>
                      <p:nvPr/>
                    </p:nvGrpSpPr>
                    <p:grpSpPr>
                      <a:xfrm>
                        <a:off x="3020099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84" name="Rectangle 8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5" name="TextBox 84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3</a:t>
                          </a:r>
                          <a:endParaRPr lang="en-US" dirty="0"/>
                        </a:p>
                      </p:txBody>
                    </p:sp>
                  </p:grpSp>
                </p:grpSp>
                <p:grpSp>
                  <p:nvGrpSpPr>
                    <p:cNvPr id="63" name="Group 62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77" name="Rectangle 76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8" name="TextBox 77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5" name="Group 64"/>
                      <p:cNvGrpSpPr/>
                      <p:nvPr/>
                    </p:nvGrpSpPr>
                    <p:grpSpPr>
                      <a:xfrm>
                        <a:off x="1833131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5" name="Rectangle 7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6" name="TextBox 75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7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6" name="Group 65"/>
                      <p:cNvGrpSpPr/>
                      <p:nvPr/>
                    </p:nvGrpSpPr>
                    <p:grpSpPr>
                      <a:xfrm>
                        <a:off x="2228800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3" name="Rectangle 72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4" name="TextBox 73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 </a:t>
                          </a:r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p:txBody>
                    </p:sp>
                  </p:grpSp>
                  <p:grpSp>
                    <p:nvGrpSpPr>
                      <p:cNvPr id="67" name="Group 66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71" name="Rectangle 7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72" name="TextBox 71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69" name="Rectangle 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4210082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843500" y="2046223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5</a:t>
                    </a:r>
                    <a:endParaRPr lang="en-US" dirty="0"/>
                  </a:p>
                </p:txBody>
              </p:sp>
              <p:grpSp>
                <p:nvGrpSpPr>
                  <p:cNvPr id="104" name="Group 103"/>
                  <p:cNvGrpSpPr/>
                  <p:nvPr/>
                </p:nvGrpSpPr>
                <p:grpSpPr>
                  <a:xfrm>
                    <a:off x="463260" y="1480005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99" name="Straight Arrow Connector 9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=0</a:t>
                      </a:r>
                      <a:endParaRPr lang="en-US" sz="1500" b="1" dirty="0"/>
                    </a:p>
                  </p:txBody>
                </p:sp>
              </p:grpSp>
              <p:cxnSp>
                <p:nvCxnSpPr>
                  <p:cNvPr id="126" name="Elbow Connector 125"/>
                  <p:cNvCxnSpPr>
                    <a:stCxn id="93" idx="2"/>
                    <a:endCxn id="86" idx="2"/>
                  </p:cNvCxnSpPr>
                  <p:nvPr/>
                </p:nvCxnSpPr>
                <p:spPr>
                  <a:xfrm rot="16200000" flipH="1">
                    <a:off x="1450954" y="1831860"/>
                    <a:ext cx="18179" cy="1185567"/>
                  </a:xfrm>
                  <a:prstGeom prst="bentConnector3">
                    <a:avLst>
                      <a:gd name="adj1" fmla="val 1357495"/>
                    </a:avLst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3" name="Group 172"/>
                  <p:cNvGrpSpPr/>
                  <p:nvPr/>
                </p:nvGrpSpPr>
                <p:grpSpPr>
                  <a:xfrm>
                    <a:off x="1807647" y="15016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74" name="Straight Arrow Connector 173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5" name="TextBox 174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/>
                        <a:t>j</a:t>
                      </a:r>
                      <a:r>
                        <a:rPr lang="en-US" sz="1500" b="1" dirty="0" smtClean="0"/>
                        <a:t>=</a:t>
                      </a:r>
                      <a:r>
                        <a:rPr lang="en-US" sz="1500" b="1" dirty="0"/>
                        <a:t>4</a:t>
                      </a:r>
                    </a:p>
                  </p:txBody>
                </p:sp>
              </p:grpSp>
            </p:grpSp>
            <p:cxnSp>
              <p:nvCxnSpPr>
                <p:cNvPr id="220" name="Elbow Connector 219"/>
                <p:cNvCxnSpPr>
                  <a:stCxn id="162" idx="2"/>
                  <a:endCxn id="166" idx="2"/>
                </p:cNvCxnSpPr>
                <p:nvPr/>
              </p:nvCxnSpPr>
              <p:spPr>
                <a:xfrm rot="5400000">
                  <a:off x="6356766" y="2403938"/>
                  <a:ext cx="12700" cy="1186968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9" name="Group 298"/>
                <p:cNvGrpSpPr/>
                <p:nvPr/>
              </p:nvGrpSpPr>
              <p:grpSpPr>
                <a:xfrm>
                  <a:off x="5160140" y="2031900"/>
                  <a:ext cx="3959476" cy="965522"/>
                  <a:chOff x="675865" y="2871401"/>
                  <a:chExt cx="3959476" cy="965522"/>
                </a:xfrm>
              </p:grpSpPr>
              <p:grpSp>
                <p:nvGrpSpPr>
                  <p:cNvPr id="180" name="Group 179"/>
                  <p:cNvGrpSpPr/>
                  <p:nvPr/>
                </p:nvGrpSpPr>
                <p:grpSpPr>
                  <a:xfrm>
                    <a:off x="687192" y="2871401"/>
                    <a:ext cx="3948149" cy="965522"/>
                    <a:chOff x="4355996" y="2851896"/>
                    <a:chExt cx="3948149" cy="965522"/>
                  </a:xfrm>
                </p:grpSpPr>
                <p:grpSp>
                  <p:nvGrpSpPr>
                    <p:cNvPr id="135" name="Group 134"/>
                    <p:cNvGrpSpPr/>
                    <p:nvPr/>
                  </p:nvGrpSpPr>
                  <p:grpSpPr>
                    <a:xfrm>
                      <a:off x="4355996" y="34299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42" name="Group 141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168" name="Rectangle 16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BFBFBF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58" name="Group 157"/>
                        <p:cNvGrpSpPr/>
                        <p:nvPr/>
                      </p:nvGrpSpPr>
                      <p:grpSpPr>
                        <a:xfrm>
                          <a:off x="1833131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6" name="Rectangle 16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7" name="TextBox 16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11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59" name="Group 158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64" name="Rectangle 163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5" name="TextBox 164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60" name="Rectangle 15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2" name="Rectangle 16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44" name="Group 143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155" name="Rectangle 154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6" name="TextBox 155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5" name="Group 144"/>
                        <p:cNvGrpSpPr/>
                        <p:nvPr/>
                      </p:nvGrpSpPr>
                      <p:grpSpPr>
                        <a:xfrm>
                          <a:off x="1833131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3" name="Rectangle 15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TextBox 15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7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6" name="Group 145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51" name="Rectangle 150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2" name="TextBox 151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149" name="Rectangle 148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TextBox 149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48" name="Rectangle 14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7896818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355996" y="2851896"/>
                      <a:ext cx="425210" cy="566218"/>
                      <a:chOff x="4149582" y="1460500"/>
                      <a:chExt cx="425210" cy="566218"/>
                    </a:xfrm>
                  </p:grpSpPr>
                  <p:cxnSp>
                    <p:nvCxnSpPr>
                      <p:cNvPr id="140" name="Straight Arrow Connector 139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1" name="TextBox 140"/>
                      <p:cNvSpPr txBox="1"/>
                      <p:nvPr/>
                    </p:nvSpPr>
                    <p:spPr>
                      <a:xfrm>
                        <a:off x="4149582" y="1460500"/>
                        <a:ext cx="425210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 err="1" smtClean="0"/>
                          <a:t>i</a:t>
                        </a:r>
                        <a:r>
                          <a:rPr lang="en-US" sz="1500" b="1" dirty="0" smtClean="0"/>
                          <a:t>=1</a:t>
                        </a:r>
                        <a:endParaRPr lang="en-US" sz="1500" b="1" dirty="0"/>
                      </a:p>
                    </p:txBody>
                  </p:sp>
                </p:grpSp>
                <p:sp>
                  <p:nvSpPr>
                    <p:cNvPr id="171" name="TextBox 170"/>
                    <p:cNvSpPr txBox="1"/>
                    <p:nvPr/>
                  </p:nvSpPr>
                  <p:spPr>
                    <a:xfrm>
                      <a:off x="5530236" y="34299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grpSp>
                  <p:nvGrpSpPr>
                    <p:cNvPr id="176" name="Group 175"/>
                    <p:cNvGrpSpPr/>
                    <p:nvPr/>
                  </p:nvGrpSpPr>
                  <p:grpSpPr>
                    <a:xfrm>
                      <a:off x="5882529" y="2862460"/>
                      <a:ext cx="427089" cy="566218"/>
                      <a:chOff x="4149582" y="1460500"/>
                      <a:chExt cx="427089" cy="566218"/>
                    </a:xfrm>
                  </p:grpSpPr>
                  <p:cxnSp>
                    <p:nvCxnSpPr>
                      <p:cNvPr id="177" name="Straight Arrow Connector 176"/>
                      <p:cNvCxnSpPr/>
                      <p:nvPr/>
                    </p:nvCxnSpPr>
                    <p:spPr>
                      <a:xfrm>
                        <a:off x="4360638" y="1765300"/>
                        <a:ext cx="2826" cy="26141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8" name="TextBox 177"/>
                      <p:cNvSpPr txBox="1"/>
                      <p:nvPr/>
                    </p:nvSpPr>
                    <p:spPr>
                      <a:xfrm>
                        <a:off x="4149582" y="1460500"/>
                        <a:ext cx="427089" cy="3231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500" b="1" dirty="0"/>
                          <a:t>j</a:t>
                        </a:r>
                        <a:r>
                          <a:rPr lang="en-US" sz="1500" b="1" dirty="0" smtClean="0"/>
                          <a:t>=</a:t>
                        </a:r>
                        <a:r>
                          <a:rPr lang="en-US" sz="1500" b="1" dirty="0"/>
                          <a:t>5</a:t>
                        </a:r>
                      </a:p>
                    </p:txBody>
                  </p:sp>
                </p:grpSp>
                <p:sp>
                  <p:nvSpPr>
                    <p:cNvPr id="179" name="TextBox 178"/>
                    <p:cNvSpPr txBox="1"/>
                    <p:nvPr/>
                  </p:nvSpPr>
                  <p:spPr>
                    <a:xfrm>
                      <a:off x="5925452" y="34299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3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224" name="TextBox 223"/>
                  <p:cNvSpPr txBox="1"/>
                  <p:nvPr/>
                </p:nvSpPr>
                <p:spPr>
                  <a:xfrm>
                    <a:off x="675865" y="3449412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grpSp>
              <p:nvGrpSpPr>
                <p:cNvPr id="231" name="Group 230"/>
                <p:cNvGrpSpPr/>
                <p:nvPr/>
              </p:nvGrpSpPr>
              <p:grpSpPr>
                <a:xfrm>
                  <a:off x="260195" y="2042464"/>
                  <a:ext cx="3959476" cy="965522"/>
                  <a:chOff x="4356983" y="4236196"/>
                  <a:chExt cx="3959476" cy="965522"/>
                </a:xfrm>
              </p:grpSpPr>
              <p:grpSp>
                <p:nvGrpSpPr>
                  <p:cNvPr id="184" name="Group 183"/>
                  <p:cNvGrpSpPr/>
                  <p:nvPr/>
                </p:nvGrpSpPr>
                <p:grpSpPr>
                  <a:xfrm>
                    <a:off x="4749811" y="4236196"/>
                    <a:ext cx="425210" cy="566218"/>
                    <a:chOff x="4149582" y="1460500"/>
                    <a:chExt cx="425210" cy="566218"/>
                  </a:xfrm>
                </p:grpSpPr>
                <p:cxnSp>
                  <p:nvCxnSpPr>
                    <p:cNvPr id="191" name="Straight Arrow Connector 190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2" name="TextBox 191"/>
                    <p:cNvSpPr txBox="1"/>
                    <p:nvPr/>
                  </p:nvSpPr>
                  <p:spPr>
                    <a:xfrm>
                      <a:off x="4149582" y="1460500"/>
                      <a:ext cx="42521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err="1" smtClean="0"/>
                        <a:t>i</a:t>
                      </a:r>
                      <a:r>
                        <a:rPr lang="en-US" sz="1500" b="1" dirty="0" smtClean="0"/>
                        <a:t>=2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6709850" y="4236196"/>
                    <a:ext cx="427089" cy="566218"/>
                    <a:chOff x="4149582" y="1460500"/>
                    <a:chExt cx="427089" cy="566218"/>
                  </a:xfrm>
                </p:grpSpPr>
                <p:cxnSp>
                  <p:nvCxnSpPr>
                    <p:cNvPr id="189" name="Straight Arrow Connector 188"/>
                    <p:cNvCxnSpPr/>
                    <p:nvPr/>
                  </p:nvCxnSpPr>
                  <p:spPr>
                    <a:xfrm>
                      <a:off x="4360638" y="1765300"/>
                      <a:ext cx="2826" cy="26141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0" name="TextBox 189"/>
                    <p:cNvSpPr txBox="1"/>
                    <p:nvPr/>
                  </p:nvSpPr>
                  <p:spPr>
                    <a:xfrm>
                      <a:off x="4149582" y="1460500"/>
                      <a:ext cx="427089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500" b="1" dirty="0" smtClean="0"/>
                        <a:t>j=7</a:t>
                      </a:r>
                      <a:endParaRPr lang="en-US" sz="1500" b="1" dirty="0"/>
                    </a:p>
                  </p:txBody>
                </p:sp>
              </p:grpSp>
              <p:grpSp>
                <p:nvGrpSpPr>
                  <p:cNvPr id="230" name="Group 229"/>
                  <p:cNvGrpSpPr/>
                  <p:nvPr/>
                </p:nvGrpSpPr>
                <p:grpSpPr>
                  <a:xfrm>
                    <a:off x="4356983" y="4814207"/>
                    <a:ext cx="3959476" cy="387511"/>
                    <a:chOff x="4356983" y="4814207"/>
                    <a:chExt cx="3959476" cy="387511"/>
                  </a:xfrm>
                </p:grpSpPr>
                <p:grpSp>
                  <p:nvGrpSpPr>
                    <p:cNvPr id="182" name="Group 181"/>
                    <p:cNvGrpSpPr/>
                    <p:nvPr/>
                  </p:nvGrpSpPr>
                  <p:grpSpPr>
                    <a:xfrm>
                      <a:off x="4368310" y="4814207"/>
                      <a:ext cx="3948149" cy="387511"/>
                      <a:chOff x="1450643" y="720306"/>
                      <a:chExt cx="3948149" cy="387511"/>
                    </a:xfrm>
                  </p:grpSpPr>
                  <p:grpSp>
                    <p:nvGrpSpPr>
                      <p:cNvPr id="193" name="Group 192"/>
                      <p:cNvGrpSpPr/>
                      <p:nvPr/>
                    </p:nvGrpSpPr>
                    <p:grpSpPr>
                      <a:xfrm>
                        <a:off x="1450643" y="720306"/>
                        <a:ext cx="1976783" cy="387511"/>
                        <a:chOff x="1450643" y="720306"/>
                        <a:chExt cx="1976783" cy="387511"/>
                      </a:xfrm>
                    </p:grpSpPr>
                    <p:sp>
                      <p:nvSpPr>
                        <p:cNvPr id="208" name="Rectangle 207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5" name="Rectangle 21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210" name="Group 209"/>
                        <p:cNvGrpSpPr/>
                        <p:nvPr/>
                      </p:nvGrpSpPr>
                      <p:grpSpPr>
                        <a:xfrm>
                          <a:off x="2228800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13" name="Rectangle 212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4" name="TextBox 213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12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11" name="Rectangle 210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2636210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2" name="Rectangle 211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94" name="Group 193"/>
                      <p:cNvGrpSpPr/>
                      <p:nvPr/>
                    </p:nvGrpSpPr>
                    <p:grpSpPr>
                      <a:xfrm>
                        <a:off x="3410682" y="720306"/>
                        <a:ext cx="1988110" cy="387511"/>
                        <a:chOff x="1439316" y="720306"/>
                        <a:chExt cx="1988110" cy="387511"/>
                      </a:xfrm>
                    </p:grpSpPr>
                    <p:grpSp>
                      <p:nvGrpSpPr>
                        <p:cNvPr id="195" name="Group 194"/>
                        <p:cNvGrpSpPr/>
                        <p:nvPr/>
                      </p:nvGrpSpPr>
                      <p:grpSpPr>
                        <a:xfrm>
                          <a:off x="1439316" y="720306"/>
                          <a:ext cx="418654" cy="387511"/>
                          <a:chOff x="1439316" y="720306"/>
                          <a:chExt cx="418654" cy="387511"/>
                        </a:xfrm>
                      </p:grpSpPr>
                      <p:sp>
                        <p:nvSpPr>
                          <p:cNvPr id="206" name="Rectangle 205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7" name="TextBox 206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418654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10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204" name="Rectangle 20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844458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97" name="Group 196"/>
                        <p:cNvGrpSpPr/>
                        <p:nvPr/>
                      </p:nvGrpSpPr>
                      <p:grpSpPr>
                        <a:xfrm>
                          <a:off x="2228800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2" name="Rectangle 201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TextBox 202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 </a:t>
                            </a:r>
                            <a:r>
                              <a:rPr lang="en-US" dirty="0" smtClean="0"/>
                              <a:t>2</a:t>
                            </a:r>
                            <a:endParaRPr lang="en-US" dirty="0"/>
                          </a:p>
                        </p:txBody>
                      </p:sp>
                    </p:grpSp>
                    <p:grpSp>
                      <p:nvGrpSpPr>
                        <p:cNvPr id="198" name="Group 197"/>
                        <p:cNvGrpSpPr/>
                        <p:nvPr/>
                      </p:nvGrpSpPr>
                      <p:grpSpPr>
                        <a:xfrm>
                          <a:off x="2624883" y="720306"/>
                          <a:ext cx="407327" cy="387511"/>
                          <a:chOff x="1439316" y="720306"/>
                          <a:chExt cx="407327" cy="387511"/>
                        </a:xfrm>
                      </p:grpSpPr>
                      <p:sp>
                        <p:nvSpPr>
                          <p:cNvPr id="200" name="Rectangle 199"/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450643" y="720306"/>
                            <a:ext cx="396000" cy="387511"/>
                          </a:xfrm>
                          <a:prstGeom prst="rect">
                            <a:avLst/>
                          </a:prstGeom>
                          <a:noFill/>
                          <a:ln w="38100" cmpd="sng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TextBox 200"/>
                          <p:cNvSpPr txBox="1"/>
                          <p:nvPr/>
                        </p:nvSpPr>
                        <p:spPr>
                          <a:xfrm>
                            <a:off x="1439316" y="720306"/>
                            <a:ext cx="353845" cy="369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dirty="0" smtClean="0"/>
                              <a:t> 1</a:t>
                            </a:r>
                            <a:endParaRPr lang="en-US" dirty="0"/>
                          </a:p>
                        </p:txBody>
                      </p:sp>
                    </p:grpSp>
                    <p:sp>
                      <p:nvSpPr>
                        <p:cNvPr id="199" name="Rectangle 198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3031426" y="720306"/>
                          <a:ext cx="396000" cy="387511"/>
                        </a:xfrm>
                        <a:prstGeom prst="rect">
                          <a:avLst/>
                        </a:prstGeom>
                        <a:solidFill>
                          <a:srgbClr val="FF6600"/>
                        </a:solidFill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3" name="TextBox 182"/>
                    <p:cNvSpPr txBox="1"/>
                    <p:nvPr/>
                  </p:nvSpPr>
                  <p:spPr>
                    <a:xfrm>
                      <a:off x="7909132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  <p:sp>
                  <p:nvSpPr>
                    <p:cNvPr id="186" name="TextBox 185"/>
                    <p:cNvSpPr txBox="1"/>
                    <p:nvPr/>
                  </p:nvSpPr>
                  <p:spPr>
                    <a:xfrm>
                      <a:off x="5542550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222" name="TextBox 221"/>
                    <p:cNvSpPr txBox="1"/>
                    <p:nvPr/>
                  </p:nvSpPr>
                  <p:spPr>
                    <a:xfrm>
                      <a:off x="4750798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p:txBody>
                </p:sp>
                <p:sp>
                  <p:nvSpPr>
                    <p:cNvPr id="223" name="TextBox 222"/>
                    <p:cNvSpPr txBox="1"/>
                    <p:nvPr/>
                  </p:nvSpPr>
                  <p:spPr>
                    <a:xfrm>
                      <a:off x="4356983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smtClean="0"/>
                        <a:t>5</a:t>
                      </a:r>
                      <a:endParaRPr lang="en-US" dirty="0"/>
                    </a:p>
                  </p:txBody>
                </p:sp>
                <p:sp>
                  <p:nvSpPr>
                    <p:cNvPr id="225" name="TextBox 224"/>
                    <p:cNvSpPr txBox="1"/>
                    <p:nvPr/>
                  </p:nvSpPr>
                  <p:spPr>
                    <a:xfrm>
                      <a:off x="5937766" y="4814207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226" name="TextBox 225"/>
                    <p:cNvSpPr txBox="1"/>
                    <p:nvPr/>
                  </p:nvSpPr>
                  <p:spPr>
                    <a:xfrm>
                      <a:off x="6722164" y="4814207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7</a:t>
                      </a:r>
                      <a:endParaRPr lang="en-US" dirty="0"/>
                    </a:p>
                  </p:txBody>
                </p:sp>
                <p:cxnSp>
                  <p:nvCxnSpPr>
                    <p:cNvPr id="228" name="Elbow Connector 227"/>
                    <p:cNvCxnSpPr>
                      <a:stCxn id="226" idx="2"/>
                      <a:endCxn id="213" idx="2"/>
                    </p:cNvCxnSpPr>
                    <p:nvPr/>
                  </p:nvCxnSpPr>
                  <p:spPr>
                    <a:xfrm rot="5400000">
                      <a:off x="6118352" y="4420982"/>
                      <a:ext cx="18179" cy="1543293"/>
                    </a:xfrm>
                    <a:prstGeom prst="bentConnector3">
                      <a:avLst>
                        <a:gd name="adj1" fmla="val 1357495"/>
                      </a:avLst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69" name="Down Arrow 268"/>
                <p:cNvSpPr/>
                <p:nvPr/>
              </p:nvSpPr>
              <p:spPr>
                <a:xfrm>
                  <a:off x="1948188" y="354651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Down Arrow 301"/>
                <p:cNvSpPr/>
                <p:nvPr/>
              </p:nvSpPr>
              <p:spPr>
                <a:xfrm rot="16200000">
                  <a:off x="4495428" y="837450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Down Arrow 349"/>
                <p:cNvSpPr/>
                <p:nvPr/>
              </p:nvSpPr>
              <p:spPr>
                <a:xfrm rot="5400000" flipH="1">
                  <a:off x="4495428" y="2671504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52" name="Group 351"/>
                <p:cNvGrpSpPr/>
                <p:nvPr/>
              </p:nvGrpSpPr>
              <p:grpSpPr>
                <a:xfrm>
                  <a:off x="1032193" y="3851314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85" name="Straight Arrow Connector 38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TextBox 38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=3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3" name="Group 352"/>
                <p:cNvGrpSpPr/>
                <p:nvPr/>
              </p:nvGrpSpPr>
              <p:grpSpPr>
                <a:xfrm>
                  <a:off x="3019127" y="3851314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83" name="Straight Arrow Connector 382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4" name="TextBox 383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j=8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54" name="Group 353"/>
                <p:cNvGrpSpPr/>
                <p:nvPr/>
              </p:nvGrpSpPr>
              <p:grpSpPr>
                <a:xfrm>
                  <a:off x="258277" y="4445239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355" name="Group 354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363" name="Group 362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376" name="Rectangle 37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7" name="Rectangle 37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1" name="Rectangle 38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9" name="Rectangle 37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80" name="Rectangle 37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64" name="Group 363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365" name="Group 364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374" name="Rectangle 373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5" name="TextBox 374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6" name="Rectangle 36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372" name="Rectangle 37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grpSp>
                    <p:nvGrpSpPr>
                      <p:cNvPr id="368" name="Group 367"/>
                      <p:cNvGrpSpPr/>
                      <p:nvPr/>
                    </p:nvGrpSpPr>
                    <p:grpSpPr>
                      <a:xfrm>
                        <a:off x="2624883" y="720306"/>
                        <a:ext cx="407327" cy="387511"/>
                        <a:chOff x="1439316" y="720306"/>
                        <a:chExt cx="407327" cy="387511"/>
                      </a:xfrm>
                    </p:grpSpPr>
                    <p:sp>
                      <p:nvSpPr>
                        <p:cNvPr id="370" name="Rectangle 369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71" name="TextBox 370"/>
                        <p:cNvSpPr txBox="1"/>
                        <p:nvPr/>
                      </p:nvSpPr>
                      <p:spPr>
                        <a:xfrm>
                          <a:off x="1439316" y="720306"/>
                          <a:ext cx="353845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 1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69" name="Rectangle 36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356" name="TextBox 355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357" name="TextBox 356"/>
                  <p:cNvSpPr txBox="1"/>
                  <p:nvPr/>
                </p:nvSpPr>
                <p:spPr>
                  <a:xfrm>
                    <a:off x="5542550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16</a:t>
                    </a:r>
                    <a:endParaRPr lang="en-US" dirty="0"/>
                  </a:p>
                </p:txBody>
              </p:sp>
              <p:sp>
                <p:nvSpPr>
                  <p:cNvPr id="358" name="TextBox 357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359" name="TextBox 358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360" name="TextBox 359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388" name="TextBox 387"/>
                <p:cNvSpPr txBox="1"/>
                <p:nvPr/>
              </p:nvSpPr>
              <p:spPr>
                <a:xfrm>
                  <a:off x="1047761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389" name="TextBox 388"/>
                <p:cNvSpPr txBox="1"/>
                <p:nvPr/>
              </p:nvSpPr>
              <p:spPr>
                <a:xfrm>
                  <a:off x="2623458" y="4445239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390" name="TextBox 389"/>
                <p:cNvSpPr txBox="1"/>
                <p:nvPr/>
              </p:nvSpPr>
              <p:spPr>
                <a:xfrm>
                  <a:off x="3019127" y="4445239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cxnSp>
              <p:nvCxnSpPr>
                <p:cNvPr id="392" name="Elbow Connector 391"/>
                <p:cNvCxnSpPr>
                  <a:stCxn id="372" idx="2"/>
                  <a:endCxn id="379" idx="2"/>
                </p:cNvCxnSpPr>
                <p:nvPr/>
              </p:nvCxnSpPr>
              <p:spPr>
                <a:xfrm rot="5400000">
                  <a:off x="2440813" y="4045109"/>
                  <a:ext cx="12700" cy="1575283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4" name="Group 393"/>
                <p:cNvGrpSpPr/>
                <p:nvPr/>
              </p:nvGrpSpPr>
              <p:grpSpPr>
                <a:xfrm>
                  <a:off x="6318668" y="3848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395" name="Straight Arrow Connector 394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6" name="TextBox 395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=4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397" name="Group 396"/>
                <p:cNvGrpSpPr/>
                <p:nvPr/>
              </p:nvGrpSpPr>
              <p:grpSpPr>
                <a:xfrm>
                  <a:off x="8302785" y="3848475"/>
                  <a:ext cx="427089" cy="566218"/>
                  <a:chOff x="4149582" y="1460500"/>
                  <a:chExt cx="427089" cy="566218"/>
                </a:xfrm>
              </p:grpSpPr>
              <p:cxnSp>
                <p:nvCxnSpPr>
                  <p:cNvPr id="398" name="Straight Arrow Connector 397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9" name="TextBox 398"/>
                  <p:cNvSpPr txBox="1"/>
                  <p:nvPr/>
                </p:nvSpPr>
                <p:spPr>
                  <a:xfrm>
                    <a:off x="4149582" y="1460500"/>
                    <a:ext cx="42708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j=9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00" name="Group 399"/>
                <p:cNvGrpSpPr/>
                <p:nvPr/>
              </p:nvGrpSpPr>
              <p:grpSpPr>
                <a:xfrm>
                  <a:off x="5160632" y="44424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01" name="Group 400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07" name="Group 406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18" name="Rectangle 41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9" name="Rectangle 41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0" name="Rectangle 41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1" name="Rectangle 42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2" name="Rectangle 42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08" name="Group 407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09" name="Group 408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16" name="Rectangle 415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7" name="TextBox 416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10" name="Rectangle 40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1" name="Rectangle 41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4" name="Rectangle 41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13" name="Rectangle 41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02" name="TextBox 401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04" name="TextBox 40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05" name="TextBox 40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  <p:sp>
                <p:nvSpPr>
                  <p:cNvPr id="406" name="TextBox 405"/>
                  <p:cNvSpPr txBox="1"/>
                  <p:nvPr/>
                </p:nvSpPr>
                <p:spPr>
                  <a:xfrm>
                    <a:off x="5937766" y="4814207"/>
                    <a:ext cx="4186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11</a:t>
                    </a:r>
                    <a:endParaRPr lang="en-US" dirty="0"/>
                  </a:p>
                </p:txBody>
              </p:sp>
            </p:grpSp>
            <p:sp>
              <p:nvSpPr>
                <p:cNvPr id="423" name="TextBox 422"/>
                <p:cNvSpPr txBox="1"/>
                <p:nvPr/>
              </p:nvSpPr>
              <p:spPr>
                <a:xfrm>
                  <a:off x="5950116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24" name="TextBox 423"/>
                <p:cNvSpPr txBox="1"/>
                <p:nvPr/>
              </p:nvSpPr>
              <p:spPr>
                <a:xfrm>
                  <a:off x="7525813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27" name="Down Arrow 426"/>
                <p:cNvSpPr/>
                <p:nvPr/>
              </p:nvSpPr>
              <p:spPr>
                <a:xfrm rot="16200000">
                  <a:off x="4535224" y="4513182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TextBox 427"/>
                <p:cNvSpPr txBox="1"/>
                <p:nvPr/>
              </p:nvSpPr>
              <p:spPr>
                <a:xfrm>
                  <a:off x="6346199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30" name="TextBox 429"/>
                <p:cNvSpPr txBox="1"/>
                <p:nvPr/>
              </p:nvSpPr>
              <p:spPr>
                <a:xfrm>
                  <a:off x="7921482" y="44424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32" name="TextBox 431"/>
                <p:cNvSpPr txBox="1"/>
                <p:nvPr/>
              </p:nvSpPr>
              <p:spPr>
                <a:xfrm>
                  <a:off x="8317565" y="44424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434" name="Elbow Connector 433"/>
                <p:cNvCxnSpPr>
                  <a:stCxn id="414" idx="2"/>
                  <a:endCxn id="422" idx="2"/>
                </p:cNvCxnSpPr>
                <p:nvPr/>
              </p:nvCxnSpPr>
              <p:spPr>
                <a:xfrm rot="5400000">
                  <a:off x="7738817" y="4041836"/>
                  <a:ext cx="12700" cy="1576150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6" name="Group 435"/>
                <p:cNvGrpSpPr/>
                <p:nvPr/>
              </p:nvGrpSpPr>
              <p:grpSpPr>
                <a:xfrm>
                  <a:off x="6737540" y="56264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37" name="Straight Arrow Connector 436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8" name="TextBox 437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=5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39" name="Group 438"/>
                <p:cNvGrpSpPr/>
                <p:nvPr/>
              </p:nvGrpSpPr>
              <p:grpSpPr>
                <a:xfrm>
                  <a:off x="8683617" y="5641482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40" name="Straight Arrow Connector 439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j=10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42" name="Group 441"/>
                <p:cNvGrpSpPr/>
                <p:nvPr/>
              </p:nvGrpSpPr>
              <p:grpSpPr>
                <a:xfrm>
                  <a:off x="5160632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48" name="Group 447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57" name="Rectangle 45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8" name="Rectangle 45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9" name="Rectangle 45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0" name="Rectangle 45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61" name="Rectangle 46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49" name="Group 448"/>
                    <p:cNvGrpSpPr/>
                    <p:nvPr/>
                  </p:nvGrpSpPr>
                  <p:grpSpPr>
                    <a:xfrm>
                      <a:off x="3410682" y="720306"/>
                      <a:ext cx="1988110" cy="387511"/>
                      <a:chOff x="1439316" y="720306"/>
                      <a:chExt cx="1988110" cy="387511"/>
                    </a:xfrm>
                  </p:grpSpPr>
                  <p:grpSp>
                    <p:nvGrpSpPr>
                      <p:cNvPr id="450" name="Group 449"/>
                      <p:cNvGrpSpPr/>
                      <p:nvPr/>
                    </p:nvGrpSpPr>
                    <p:grpSpPr>
                      <a:xfrm>
                        <a:off x="1439316" y="720306"/>
                        <a:ext cx="418654" cy="387511"/>
                        <a:chOff x="1439316" y="720306"/>
                        <a:chExt cx="418654" cy="387511"/>
                      </a:xfrm>
                    </p:grpSpPr>
                    <p:sp>
                      <p:nvSpPr>
                        <p:cNvPr id="455" name="Rectangle 454"/>
                        <p:cNvSpPr>
                          <a:spLocks noChangeAspect="1"/>
                        </p:cNvSpPr>
                        <p:nvPr/>
                      </p:nvSpPr>
                      <p:spPr>
                        <a:xfrm>
                          <a:off x="1450643" y="720306"/>
                          <a:ext cx="396000" cy="387511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56" name="TextBox 455"/>
                        <p:cNvSpPr txBox="1"/>
                        <p:nvPr/>
                      </p:nvSpPr>
                      <p:spPr>
                        <a:xfrm>
                          <a:off x="1439316" y="720306"/>
                          <a:ext cx="418654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 smtClean="0"/>
                            <a:t>10</a:t>
                          </a:r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451" name="Rectangle 45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2" name="Rectangle 45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3" name="Rectangle 45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54" name="Rectangle 45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44" name="TextBox 443"/>
                  <p:cNvSpPr txBox="1"/>
                  <p:nvPr/>
                </p:nvSpPr>
                <p:spPr>
                  <a:xfrm>
                    <a:off x="7909132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 8</a:t>
                    </a:r>
                    <a:endParaRPr lang="en-US" dirty="0"/>
                  </a:p>
                </p:txBody>
              </p:sp>
              <p:sp>
                <p:nvSpPr>
                  <p:cNvPr id="445" name="TextBox 444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46" name="TextBox 445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462" name="TextBox 461"/>
                <p:cNvSpPr txBox="1"/>
                <p:nvPr/>
              </p:nvSpPr>
              <p:spPr>
                <a:xfrm>
                  <a:off x="5950116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463" name="TextBox 462"/>
                <p:cNvSpPr txBox="1"/>
                <p:nvPr/>
              </p:nvSpPr>
              <p:spPr>
                <a:xfrm>
                  <a:off x="7525813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464" name="TextBox 463"/>
                <p:cNvSpPr txBox="1"/>
                <p:nvPr/>
              </p:nvSpPr>
              <p:spPr>
                <a:xfrm>
                  <a:off x="634619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465" name="TextBox 464"/>
                <p:cNvSpPr txBox="1"/>
                <p:nvPr/>
              </p:nvSpPr>
              <p:spPr>
                <a:xfrm>
                  <a:off x="7921482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468" name="Down Arrow 467"/>
                <p:cNvSpPr/>
                <p:nvPr/>
              </p:nvSpPr>
              <p:spPr>
                <a:xfrm>
                  <a:off x="6992901" y="530897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TextBox 468"/>
                <p:cNvSpPr txBox="1"/>
                <p:nvPr/>
              </p:nvSpPr>
              <p:spPr>
                <a:xfrm>
                  <a:off x="831756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470" name="TextBox 469"/>
                <p:cNvSpPr txBox="1"/>
                <p:nvPr/>
              </p:nvSpPr>
              <p:spPr>
                <a:xfrm>
                  <a:off x="6741415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cxnSp>
              <p:nvCxnSpPr>
                <p:cNvPr id="472" name="Elbow Connector 471"/>
                <p:cNvCxnSpPr>
                  <a:stCxn id="444" idx="2"/>
                  <a:endCxn id="456" idx="2"/>
                </p:cNvCxnSpPr>
                <p:nvPr/>
              </p:nvCxnSpPr>
              <p:spPr>
                <a:xfrm rot="5400000">
                  <a:off x="8115515" y="5802843"/>
                  <a:ext cx="12700" cy="1548379"/>
                </a:xfrm>
                <a:prstGeom prst="bentConnector3">
                  <a:avLst>
                    <a:gd name="adj1" fmla="val 1800000"/>
                  </a:avLst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75" name="Group 474"/>
                <p:cNvGrpSpPr/>
                <p:nvPr/>
              </p:nvGrpSpPr>
              <p:grpSpPr>
                <a:xfrm>
                  <a:off x="2205035" y="5613775"/>
                  <a:ext cx="425210" cy="566218"/>
                  <a:chOff x="4149582" y="1460500"/>
                  <a:chExt cx="425210" cy="566218"/>
                </a:xfrm>
              </p:grpSpPr>
              <p:cxnSp>
                <p:nvCxnSpPr>
                  <p:cNvPr id="476" name="Straight Arrow Connector 475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7" name="TextBox 476"/>
                  <p:cNvSpPr txBox="1"/>
                  <p:nvPr/>
                </p:nvSpPr>
                <p:spPr>
                  <a:xfrm>
                    <a:off x="4149582" y="1460500"/>
                    <a:ext cx="425210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err="1" smtClean="0"/>
                      <a:t>i</a:t>
                    </a:r>
                    <a:r>
                      <a:rPr lang="en-US" sz="1500" b="1" dirty="0" smtClean="0"/>
                      <a:t>=6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78" name="Group 477"/>
                <p:cNvGrpSpPr/>
                <p:nvPr/>
              </p:nvGrpSpPr>
              <p:grpSpPr>
                <a:xfrm>
                  <a:off x="4003400" y="5626475"/>
                  <a:ext cx="524584" cy="566218"/>
                  <a:chOff x="4149582" y="1460500"/>
                  <a:chExt cx="524584" cy="566218"/>
                </a:xfrm>
              </p:grpSpPr>
              <p:cxnSp>
                <p:nvCxnSpPr>
                  <p:cNvPr id="479" name="Straight Arrow Connector 478"/>
                  <p:cNvCxnSpPr/>
                  <p:nvPr/>
                </p:nvCxnSpPr>
                <p:spPr>
                  <a:xfrm>
                    <a:off x="4360638" y="1765300"/>
                    <a:ext cx="2826" cy="26141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0" name="TextBox 479"/>
                  <p:cNvSpPr txBox="1"/>
                  <p:nvPr/>
                </p:nvSpPr>
                <p:spPr>
                  <a:xfrm>
                    <a:off x="4149582" y="1460500"/>
                    <a:ext cx="524584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/>
                      <a:t>j=11</a:t>
                    </a:r>
                    <a:endParaRPr lang="en-US" sz="1500" b="1" dirty="0"/>
                  </a:p>
                </p:txBody>
              </p:sp>
            </p:grpSp>
            <p:grpSp>
              <p:nvGrpSpPr>
                <p:cNvPr id="481" name="Group 480"/>
                <p:cNvGrpSpPr/>
                <p:nvPr/>
              </p:nvGrpSpPr>
              <p:grpSpPr>
                <a:xfrm>
                  <a:off x="258695" y="6207700"/>
                  <a:ext cx="3959476" cy="387511"/>
                  <a:chOff x="4356983" y="4814207"/>
                  <a:chExt cx="3959476" cy="387511"/>
                </a:xfrm>
              </p:grpSpPr>
              <p:grpSp>
                <p:nvGrpSpPr>
                  <p:cNvPr id="482" name="Group 481"/>
                  <p:cNvGrpSpPr/>
                  <p:nvPr/>
                </p:nvGrpSpPr>
                <p:grpSpPr>
                  <a:xfrm>
                    <a:off x="4368310" y="4814207"/>
                    <a:ext cx="3948149" cy="387511"/>
                    <a:chOff x="1450643" y="720306"/>
                    <a:chExt cx="3948149" cy="387511"/>
                  </a:xfrm>
                </p:grpSpPr>
                <p:grpSp>
                  <p:nvGrpSpPr>
                    <p:cNvPr id="486" name="Group 485"/>
                    <p:cNvGrpSpPr/>
                    <p:nvPr/>
                  </p:nvGrpSpPr>
                  <p:grpSpPr>
                    <a:xfrm>
                      <a:off x="1450643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5" name="Rectangle 49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6" name="Rectangle 49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7" name="Rectangle 49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8" name="Rectangle 49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9" name="Rectangle 49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487" name="Group 486"/>
                    <p:cNvGrpSpPr/>
                    <p:nvPr/>
                  </p:nvGrpSpPr>
                  <p:grpSpPr>
                    <a:xfrm>
                      <a:off x="3422009" y="720306"/>
                      <a:ext cx="1976783" cy="387511"/>
                      <a:chOff x="1450643" y="720306"/>
                      <a:chExt cx="1976783" cy="387511"/>
                    </a:xfrm>
                  </p:grpSpPr>
                  <p:sp>
                    <p:nvSpPr>
                      <p:cNvPr id="493" name="Rectangle 49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450643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rgbClr val="FF6600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89" name="Rectangle 48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844458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0" name="Rectangle 48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240127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1" name="Rectangle 49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36210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92" name="Rectangle 49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031426" y="720306"/>
                        <a:ext cx="396000" cy="38751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484" name="TextBox 483"/>
                  <p:cNvSpPr txBox="1"/>
                  <p:nvPr/>
                </p:nvSpPr>
                <p:spPr>
                  <a:xfrm>
                    <a:off x="4750798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  <p:sp>
                <p:nvSpPr>
                  <p:cNvPr id="485" name="TextBox 484"/>
                  <p:cNvSpPr txBox="1"/>
                  <p:nvPr/>
                </p:nvSpPr>
                <p:spPr>
                  <a:xfrm>
                    <a:off x="4356983" y="4814207"/>
                    <a:ext cx="35384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 </a:t>
                    </a:r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500" name="TextBox 499"/>
                <p:cNvSpPr txBox="1"/>
                <p:nvPr/>
              </p:nvSpPr>
              <p:spPr>
                <a:xfrm>
                  <a:off x="1048179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7</a:t>
                  </a:r>
                  <a:endParaRPr lang="en-US" dirty="0"/>
                </a:p>
              </p:txBody>
            </p:sp>
            <p:sp>
              <p:nvSpPr>
                <p:cNvPr id="501" name="TextBox 500"/>
                <p:cNvSpPr txBox="1"/>
                <p:nvPr/>
              </p:nvSpPr>
              <p:spPr>
                <a:xfrm>
                  <a:off x="2623876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12</a:t>
                  </a:r>
                  <a:endParaRPr lang="en-US" dirty="0"/>
                </a:p>
              </p:txBody>
            </p:sp>
            <p:sp>
              <p:nvSpPr>
                <p:cNvPr id="502" name="TextBox 501"/>
                <p:cNvSpPr txBox="1"/>
                <p:nvPr/>
              </p:nvSpPr>
              <p:spPr>
                <a:xfrm>
                  <a:off x="1444262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2</a:t>
                  </a:r>
                  <a:endParaRPr lang="en-US" dirty="0"/>
                </a:p>
              </p:txBody>
            </p:sp>
            <p:sp>
              <p:nvSpPr>
                <p:cNvPr id="503" name="TextBox 502"/>
                <p:cNvSpPr txBox="1"/>
                <p:nvPr/>
              </p:nvSpPr>
              <p:spPr>
                <a:xfrm>
                  <a:off x="3019545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16</a:t>
                  </a:r>
                  <a:endParaRPr lang="en-US" dirty="0"/>
                </a:p>
              </p:txBody>
            </p:sp>
            <p:sp>
              <p:nvSpPr>
                <p:cNvPr id="504" name="TextBox 503"/>
                <p:cNvSpPr txBox="1"/>
                <p:nvPr/>
              </p:nvSpPr>
              <p:spPr>
                <a:xfrm>
                  <a:off x="3415628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11</a:t>
                  </a:r>
                  <a:endParaRPr lang="en-US" dirty="0"/>
                </a:p>
              </p:txBody>
            </p:sp>
            <p:sp>
              <p:nvSpPr>
                <p:cNvPr id="505" name="TextBox 504"/>
                <p:cNvSpPr txBox="1"/>
                <p:nvPr/>
              </p:nvSpPr>
              <p:spPr>
                <a:xfrm>
                  <a:off x="1839478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sp>
              <p:nvSpPr>
                <p:cNvPr id="507" name="Down Arrow 506"/>
                <p:cNvSpPr/>
                <p:nvPr/>
              </p:nvSpPr>
              <p:spPr>
                <a:xfrm rot="5400000" flipH="1">
                  <a:off x="4538616" y="6238815"/>
                  <a:ext cx="334336" cy="304800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TextBox 507"/>
                <p:cNvSpPr txBox="1"/>
                <p:nvPr/>
              </p:nvSpPr>
              <p:spPr>
                <a:xfrm>
                  <a:off x="3810844" y="6207700"/>
                  <a:ext cx="418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10</a:t>
                  </a:r>
                  <a:endParaRPr lang="en-US" dirty="0"/>
                </a:p>
              </p:txBody>
            </p:sp>
            <p:sp>
              <p:nvSpPr>
                <p:cNvPr id="509" name="TextBox 508"/>
                <p:cNvSpPr txBox="1"/>
                <p:nvPr/>
              </p:nvSpPr>
              <p:spPr>
                <a:xfrm>
                  <a:off x="2230061" y="6207700"/>
                  <a:ext cx="3538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 8</a:t>
                  </a:r>
                  <a:endParaRPr lang="en-US" dirty="0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246122" y="497655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A[1]</a:t>
                </a:r>
                <a:endParaRPr lang="en-US" sz="1200" dirty="0"/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626446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A[2]</a:t>
                </a:r>
                <a:endParaRPr lang="en-US" sz="1200" dirty="0"/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1032193" y="497238"/>
                <a:ext cx="4558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A[3]</a:t>
                </a:r>
                <a:endParaRPr lang="en-US" sz="1200" dirty="0"/>
              </a:p>
            </p:txBody>
          </p:sp>
        </p:grpSp>
        <p:sp>
          <p:nvSpPr>
            <p:cNvPr id="297" name="TextBox 296"/>
            <p:cNvSpPr txBox="1"/>
            <p:nvPr/>
          </p:nvSpPr>
          <p:spPr>
            <a:xfrm>
              <a:off x="3747524" y="509521"/>
              <a:ext cx="524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A[10]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843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5416" y="736243"/>
            <a:ext cx="4400068" cy="2543738"/>
            <a:chOff x="745416" y="736243"/>
            <a:chExt cx="4400068" cy="2543738"/>
          </a:xfrm>
        </p:grpSpPr>
        <p:grpSp>
          <p:nvGrpSpPr>
            <p:cNvPr id="81" name="Group 80"/>
            <p:cNvGrpSpPr/>
            <p:nvPr/>
          </p:nvGrpSpPr>
          <p:grpSpPr>
            <a:xfrm>
              <a:off x="753815" y="761643"/>
              <a:ext cx="791669" cy="387511"/>
              <a:chOff x="5556910" y="803178"/>
              <a:chExt cx="791669" cy="387511"/>
            </a:xfrm>
          </p:grpSpPr>
          <p:sp>
            <p:nvSpPr>
              <p:cNvPr id="86" name="Rectangle 85"/>
              <p:cNvSpPr>
                <a:spLocks noChangeAspect="1"/>
              </p:cNvSpPr>
              <p:nvPr/>
            </p:nvSpPr>
            <p:spPr>
              <a:xfrm>
                <a:off x="5556910" y="803178"/>
                <a:ext cx="396000" cy="387511"/>
              </a:xfrm>
              <a:prstGeom prst="rect">
                <a:avLst/>
              </a:prstGeom>
              <a:noFill/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/>
              <p:cNvSpPr>
                <a:spLocks noChangeAspect="1"/>
              </p:cNvSpPr>
              <p:nvPr/>
            </p:nvSpPr>
            <p:spPr>
              <a:xfrm>
                <a:off x="5952579" y="803178"/>
                <a:ext cx="396000" cy="3875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745416" y="75527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altLang="zh-CN" dirty="0" smtClean="0"/>
                <a:t>6</a:t>
              </a:r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5416" y="1275797"/>
              <a:ext cx="800068" cy="393878"/>
              <a:chOff x="3491226" y="495266"/>
              <a:chExt cx="800068" cy="393878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9" name="Rectangle 7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Rectangle 7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745416" y="1807135"/>
              <a:ext cx="800068" cy="393878"/>
              <a:chOff x="3491226" y="495266"/>
              <a:chExt cx="800068" cy="393878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72" name="Rectangle 71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ectangle 72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45416" y="2334380"/>
              <a:ext cx="800068" cy="400211"/>
              <a:chOff x="3491226" y="488933"/>
              <a:chExt cx="800068" cy="40021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65" name="Rectangle 64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45416" y="2886103"/>
              <a:ext cx="800068" cy="393878"/>
              <a:chOff x="3491226" y="495266"/>
              <a:chExt cx="800068" cy="393878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58" name="Rectangle 57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 58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3491226" y="495266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3</a:t>
                </a: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2553815" y="742576"/>
              <a:ext cx="791669" cy="400211"/>
              <a:chOff x="3499625" y="488933"/>
              <a:chExt cx="791669" cy="400211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7" name="Rectangle 126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2</a:t>
                </a:r>
                <a:endParaRPr lang="en-US" dirty="0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553815" y="1263097"/>
              <a:ext cx="791669" cy="400211"/>
              <a:chOff x="3499625" y="488933"/>
              <a:chExt cx="791669" cy="40021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20" name="Rectangle 119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3</a:t>
                </a:r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553815" y="1794435"/>
              <a:ext cx="791669" cy="400211"/>
              <a:chOff x="3499625" y="488933"/>
              <a:chExt cx="791669" cy="40021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13" name="Rectangle 112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Rectangle 113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4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2553815" y="2328013"/>
              <a:ext cx="791669" cy="400211"/>
              <a:chOff x="3499625" y="488933"/>
              <a:chExt cx="791669" cy="400211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106" name="Rectangle 105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Rectangle 106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2" name="TextBox 101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2553815" y="2873403"/>
              <a:ext cx="791669" cy="400211"/>
              <a:chOff x="3499625" y="488933"/>
              <a:chExt cx="791669" cy="400211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3499625" y="501633"/>
                <a:ext cx="791669" cy="387511"/>
                <a:chOff x="5556910" y="803178"/>
                <a:chExt cx="791669" cy="387511"/>
              </a:xfrm>
            </p:grpSpPr>
            <p:sp>
              <p:nvSpPr>
                <p:cNvPr id="99" name="Rectangle 98"/>
                <p:cNvSpPr>
                  <a:spLocks noChangeAspect="1"/>
                </p:cNvSpPr>
                <p:nvPr/>
              </p:nvSpPr>
              <p:spPr>
                <a:xfrm>
                  <a:off x="5556910" y="803178"/>
                  <a:ext cx="396000" cy="387511"/>
                </a:xfrm>
                <a:prstGeom prst="rect">
                  <a:avLst/>
                </a:prstGeom>
                <a:solidFill>
                  <a:srgbClr val="BFBFBF"/>
                </a:solidFill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/>
                <p:cNvSpPr>
                  <a:spLocks noChangeAspect="1"/>
                </p:cNvSpPr>
                <p:nvPr/>
              </p:nvSpPr>
              <p:spPr>
                <a:xfrm>
                  <a:off x="5952579" y="803178"/>
                  <a:ext cx="396000" cy="387511"/>
                </a:xfrm>
                <a:prstGeom prst="rect">
                  <a:avLst/>
                </a:prstGeom>
                <a:noFill/>
                <a:ln w="381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3885340" y="488933"/>
                <a:ext cx="3538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 7</a:t>
                </a:r>
                <a:endParaRPr lang="en-US" dirty="0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1854454" y="18440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/>
            <p:cNvSpPr/>
            <p:nvPr/>
          </p:nvSpPr>
          <p:spPr>
            <a:xfrm>
              <a:off x="3657854" y="1818698"/>
              <a:ext cx="406908" cy="344215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39530" y="748943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39530" y="1269464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7</a:t>
              </a:r>
              <a:endParaRPr 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39530" y="1800802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2</a:t>
              </a:r>
              <a:endParaRPr 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139530" y="287977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 4</a:t>
              </a:r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545416" y="748909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4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545416" y="1269430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545416" y="1800768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3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545416" y="233434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6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545416" y="2879736"/>
              <a:ext cx="3538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 smtClean="0"/>
                <a:t>5</a:t>
              </a:r>
              <a:endParaRPr lang="en-US" dirty="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4345416" y="736243"/>
              <a:ext cx="800068" cy="2531038"/>
              <a:chOff x="4345416" y="736243"/>
              <a:chExt cx="800068" cy="2531038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345416" y="736243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5" name="Rectangle 4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" name="Rectangle 5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" name="TextBox 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4</a:t>
                  </a:r>
                  <a:endParaRPr lang="en-US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3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345416" y="1256764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0" name="Rectangle 19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Rectangle 20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4</a:t>
                  </a:r>
                  <a:endParaRPr lang="en-US" dirty="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345416" y="1788102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28" name="Rectangle 27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3</a:t>
                  </a:r>
                  <a:endParaRPr lang="en-US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345416" y="232168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36" name="Rectangle 35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</a:t>
                  </a:r>
                  <a:r>
                    <a:rPr lang="en-US" dirty="0" smtClean="0"/>
                    <a:t>5</a:t>
                  </a:r>
                  <a:endParaRPr lang="en-US" dirty="0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345416" y="2867070"/>
                <a:ext cx="800068" cy="400211"/>
                <a:chOff x="3491226" y="488933"/>
                <a:chExt cx="800068" cy="4002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499625" y="501633"/>
                  <a:ext cx="791669" cy="387511"/>
                  <a:chOff x="5556910" y="803178"/>
                  <a:chExt cx="791669" cy="387511"/>
                </a:xfrm>
              </p:grpSpPr>
              <p:sp>
                <p:nvSpPr>
                  <p:cNvPr id="44" name="Rectangle 43"/>
                  <p:cNvSpPr>
                    <a:spLocks noChangeAspect="1"/>
                  </p:cNvSpPr>
                  <p:nvPr/>
                </p:nvSpPr>
                <p:spPr>
                  <a:xfrm>
                    <a:off x="5556910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>
                    <a:spLocks noChangeAspect="1"/>
                  </p:cNvSpPr>
                  <p:nvPr/>
                </p:nvSpPr>
                <p:spPr>
                  <a:xfrm>
                    <a:off x="5952579" y="803178"/>
                    <a:ext cx="396000" cy="387511"/>
                  </a:xfrm>
                  <a:prstGeom prst="rect">
                    <a:avLst/>
                  </a:prstGeom>
                  <a:noFill/>
                  <a:ln w="38100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885340" y="488933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dirty="0" smtClean="0"/>
                    <a:t> 7</a:t>
                  </a:r>
                  <a:endParaRPr lang="en-US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3491226" y="495266"/>
                  <a:ext cx="35384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 6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748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38520" y="691145"/>
            <a:ext cx="6856032" cy="2563411"/>
            <a:chOff x="-238520" y="691145"/>
            <a:chExt cx="6856032" cy="2563411"/>
          </a:xfrm>
        </p:grpSpPr>
        <p:grpSp>
          <p:nvGrpSpPr>
            <p:cNvPr id="78" name="Group 77"/>
            <p:cNvGrpSpPr/>
            <p:nvPr/>
          </p:nvGrpSpPr>
          <p:grpSpPr>
            <a:xfrm>
              <a:off x="-238520" y="1361006"/>
              <a:ext cx="6856032" cy="400110"/>
              <a:chOff x="-238520" y="991674"/>
              <a:chExt cx="6856032" cy="400110"/>
            </a:xfrm>
          </p:grpSpPr>
          <p:grpSp>
            <p:nvGrpSpPr>
              <p:cNvPr id="4" name="Group 3"/>
              <p:cNvGrpSpPr>
                <a:grpSpLocks noChangeAspect="1"/>
              </p:cNvGrpSpPr>
              <p:nvPr/>
            </p:nvGrpSpPr>
            <p:grpSpPr>
              <a:xfrm>
                <a:off x="1013664" y="1004273"/>
                <a:ext cx="5603848" cy="387511"/>
                <a:chOff x="1439316" y="720306"/>
                <a:chExt cx="2772508" cy="38751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5" name="Rectangle 3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 0-2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3" name="Rectangle 3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1439316" y="720306"/>
                      <a:ext cx="3195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3-5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2228800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31" name="Rectangle 3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1439316" y="720306"/>
                      <a:ext cx="3197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 6-8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9" name="Rectangle 2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1439316" y="720306"/>
                      <a:ext cx="35161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 9-11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7" name="Rectangle 2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12-14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20" name="Rectangle 19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15-17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18" name="Rectangle 17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1439316" y="720306"/>
                      <a:ext cx="38367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>
                          <a:solidFill>
                            <a:srgbClr val="7F7F7F"/>
                          </a:solidFill>
                        </a:rPr>
                        <a:t> 18-20</a:t>
                      </a:r>
                      <a:endParaRPr lang="en-US" dirty="0">
                        <a:solidFill>
                          <a:srgbClr val="7F7F7F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" name="TextBox 36"/>
              <p:cNvSpPr txBox="1"/>
              <p:nvPr/>
            </p:nvSpPr>
            <p:spPr>
              <a:xfrm>
                <a:off x="-238520" y="991674"/>
                <a:ext cx="10616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buckets: </a:t>
                </a:r>
                <a:endParaRPr lang="en-US" sz="2000" dirty="0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-213120" y="691145"/>
              <a:ext cx="5247585" cy="418256"/>
              <a:chOff x="105644" y="139218"/>
              <a:chExt cx="5247585" cy="4182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55531" y="139218"/>
                <a:ext cx="2897698" cy="387511"/>
                <a:chOff x="1439316" y="720306"/>
                <a:chExt cx="2772508" cy="387511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1439316" y="720306"/>
                  <a:ext cx="1988110" cy="387511"/>
                  <a:chOff x="1439316" y="720306"/>
                  <a:chExt cx="1988110" cy="387511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1439316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9" name="Rectangle 68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1439316" y="720306"/>
                      <a:ext cx="4005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1833131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7" name="Rectangle 66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2228800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65" name="Rectangle 64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2624883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3" name="Rectangle 62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5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3020099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61" name="Rectangle 60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1439316" y="720306"/>
                      <a:ext cx="353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8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3410682" y="720306"/>
                  <a:ext cx="801142" cy="387511"/>
                  <a:chOff x="1439316" y="720306"/>
                  <a:chExt cx="801142" cy="387511"/>
                </a:xfrm>
              </p:grpSpPr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439316" y="720306"/>
                    <a:ext cx="418654" cy="387511"/>
                    <a:chOff x="1439316" y="720306"/>
                    <a:chExt cx="418654" cy="387511"/>
                  </a:xfrm>
                </p:grpSpPr>
                <p:sp>
                  <p:nvSpPr>
                    <p:cNvPr id="54" name="Rectangle 53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TextBox 54"/>
                    <p:cNvSpPr txBox="1"/>
                    <p:nvPr/>
                  </p:nvSpPr>
                  <p:spPr>
                    <a:xfrm>
                      <a:off x="1439316" y="720306"/>
                      <a:ext cx="41865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1833131" y="720306"/>
                    <a:ext cx="407327" cy="387511"/>
                    <a:chOff x="1439316" y="720306"/>
                    <a:chExt cx="407327" cy="387511"/>
                  </a:xfrm>
                </p:grpSpPr>
                <p:sp>
                  <p:nvSpPr>
                    <p:cNvPr id="52" name="Rectangle 51"/>
                    <p:cNvSpPr>
                      <a:spLocks noChangeAspect="1"/>
                    </p:cNvSpPr>
                    <p:nvPr/>
                  </p:nvSpPr>
                  <p:spPr>
                    <a:xfrm>
                      <a:off x="1450643" y="720306"/>
                      <a:ext cx="396000" cy="387511"/>
                    </a:xfrm>
                    <a:prstGeom prst="rect">
                      <a:avLst/>
                    </a:prstGeom>
                    <a:noFill/>
                    <a:ln w="38100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1439316" y="720306"/>
                      <a:ext cx="3385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 smtClean="0"/>
                        <a:t> 0</a:t>
                      </a:r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71" name="TextBox 70"/>
              <p:cNvSpPr txBox="1"/>
              <p:nvPr/>
            </p:nvSpPr>
            <p:spPr>
              <a:xfrm>
                <a:off x="105644" y="157364"/>
                <a:ext cx="7196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data: </a:t>
                </a:r>
                <a:endParaRPr lang="en-US" sz="2000" dirty="0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5972637" y="2095018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</a:t>
              </a:r>
              <a:endParaRPr lang="en-US" dirty="0"/>
            </a:p>
          </p:txBody>
        </p:sp>
        <p:cxnSp>
          <p:nvCxnSpPr>
            <p:cNvPr id="86" name="Straight Arrow Connector 85"/>
            <p:cNvCxnSpPr>
              <a:stCxn id="19" idx="2"/>
              <a:endCxn id="83" idx="0"/>
            </p:cNvCxnSpPr>
            <p:nvPr/>
          </p:nvCxnSpPr>
          <p:spPr>
            <a:xfrm>
              <a:off x="6181964" y="1742937"/>
              <a:ext cx="0" cy="35208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4387196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cxnSp>
          <p:nvCxnSpPr>
            <p:cNvPr id="92" name="Straight Arrow Connector 91"/>
            <p:cNvCxnSpPr>
              <a:stCxn id="28" idx="2"/>
              <a:endCxn id="90" idx="0"/>
            </p:cNvCxnSpPr>
            <p:nvPr/>
          </p:nvCxnSpPr>
          <p:spPr>
            <a:xfrm>
              <a:off x="4596523" y="1742937"/>
              <a:ext cx="0" cy="351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624869" y="2094536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cxnSp>
          <p:nvCxnSpPr>
            <p:cNvPr id="97" name="Straight Arrow Connector 96"/>
            <p:cNvCxnSpPr>
              <a:stCxn id="29" idx="2"/>
              <a:endCxn id="95" idx="0"/>
            </p:cNvCxnSpPr>
            <p:nvPr/>
          </p:nvCxnSpPr>
          <p:spPr>
            <a:xfrm>
              <a:off x="3833051" y="1761116"/>
              <a:ext cx="1145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3831906" y="2527368"/>
              <a:ext cx="2290" cy="3174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22579" y="2885224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887867" y="20945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cxnSp>
          <p:nvCxnSpPr>
            <p:cNvPr id="103" name="Straight Arrow Connector 102"/>
            <p:cNvCxnSpPr>
              <a:stCxn id="31" idx="2"/>
              <a:endCxn id="102" idx="0"/>
            </p:cNvCxnSpPr>
            <p:nvPr/>
          </p:nvCxnSpPr>
          <p:spPr>
            <a:xfrm>
              <a:off x="3032481" y="1761116"/>
              <a:ext cx="6216" cy="333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081370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cxnSp>
          <p:nvCxnSpPr>
            <p:cNvPr id="107" name="Straight Arrow Connector 106"/>
            <p:cNvCxnSpPr>
              <a:stCxn id="33" idx="2"/>
              <a:endCxn id="106" idx="0"/>
            </p:cNvCxnSpPr>
            <p:nvPr/>
          </p:nvCxnSpPr>
          <p:spPr>
            <a:xfrm flipH="1">
              <a:off x="2232200" y="1761116"/>
              <a:ext cx="547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1281198" y="20818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111" name="Straight Arrow Connector 110"/>
            <p:cNvCxnSpPr>
              <a:stCxn id="35" idx="2"/>
              <a:endCxn id="110" idx="0"/>
            </p:cNvCxnSpPr>
            <p:nvPr/>
          </p:nvCxnSpPr>
          <p:spPr>
            <a:xfrm flipH="1">
              <a:off x="1432028" y="1761116"/>
              <a:ext cx="4732" cy="3207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-238520" y="2036762"/>
              <a:ext cx="1027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sublists</a:t>
              </a:r>
              <a:r>
                <a:rPr lang="en-US" sz="2000" dirty="0" smtClean="0"/>
                <a:t>: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99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1298812" y="1616194"/>
            <a:ext cx="1702888" cy="1904799"/>
            <a:chOff x="1298812" y="1616194"/>
            <a:chExt cx="1702888" cy="1904799"/>
          </a:xfrm>
        </p:grpSpPr>
        <p:sp>
          <p:nvSpPr>
            <p:cNvPr id="4" name="Oval 3"/>
            <p:cNvSpPr/>
            <p:nvPr/>
          </p:nvSpPr>
          <p:spPr>
            <a:xfrm>
              <a:off x="1298812" y="1904799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1904926" y="1616194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>
              <a:spLocks/>
            </p:cNvSpPr>
            <p:nvPr/>
          </p:nvSpPr>
          <p:spPr>
            <a:xfrm>
              <a:off x="1739357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/>
            </p:cNvSpPr>
            <p:nvPr/>
          </p:nvSpPr>
          <p:spPr>
            <a:xfrm>
              <a:off x="2337863" y="222180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/>
            </p:cNvSpPr>
            <p:nvPr/>
          </p:nvSpPr>
          <p:spPr>
            <a:xfrm>
              <a:off x="2591280" y="26339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/>
            </p:cNvSpPr>
            <p:nvPr/>
          </p:nvSpPr>
          <p:spPr>
            <a:xfrm>
              <a:off x="2050992" y="262761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/>
            </p:cNvSpPr>
            <p:nvPr/>
          </p:nvSpPr>
          <p:spPr>
            <a:xfrm>
              <a:off x="1525135" y="265014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/>
            </p:cNvSpPr>
            <p:nvPr/>
          </p:nvSpPr>
          <p:spPr>
            <a:xfrm>
              <a:off x="1764121" y="3033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/>
            </p:cNvSpPr>
            <p:nvPr/>
          </p:nvSpPr>
          <p:spPr>
            <a:xfrm>
              <a:off x="2349451" y="3027095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urved Down Arrow 46"/>
          <p:cNvSpPr/>
          <p:nvPr/>
        </p:nvSpPr>
        <p:spPr>
          <a:xfrm>
            <a:off x="3001699" y="4819720"/>
            <a:ext cx="1010187" cy="731520"/>
          </a:xfrm>
          <a:prstGeom prst="curvedDown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96823" y="4906300"/>
            <a:ext cx="72000" cy="4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245881" y="4776429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</a:t>
            </a:r>
            <a:endParaRPr lang="en-US" sz="3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617601" y="4776429"/>
            <a:ext cx="359999" cy="36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2</a:t>
            </a:r>
            <a:endParaRPr lang="en-US" sz="36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7867571" y="5145903"/>
            <a:ext cx="418654" cy="1126975"/>
            <a:chOff x="7867571" y="5145903"/>
            <a:chExt cx="418654" cy="1126975"/>
          </a:xfrm>
        </p:grpSpPr>
        <p:sp>
          <p:nvSpPr>
            <p:cNvPr id="59" name="Rectangle 58"/>
            <p:cNvSpPr/>
            <p:nvPr/>
          </p:nvSpPr>
          <p:spPr>
            <a:xfrm rot="5400000">
              <a:off x="8046892" y="5562626"/>
              <a:ext cx="72000" cy="360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67571" y="5145903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  <a:endParaRPr lang="en-US" sz="36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67571" y="5626547"/>
              <a:ext cx="418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/>
                <a:t>2</a:t>
              </a:r>
              <a:endParaRPr lang="en-US" sz="36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43574" y="1515229"/>
            <a:ext cx="1702888" cy="1896698"/>
            <a:chOff x="4943574" y="1515229"/>
            <a:chExt cx="1702888" cy="1896698"/>
          </a:xfrm>
        </p:grpSpPr>
        <p:sp>
          <p:nvSpPr>
            <p:cNvPr id="15" name="Oval 14"/>
            <p:cNvSpPr/>
            <p:nvPr/>
          </p:nvSpPr>
          <p:spPr>
            <a:xfrm>
              <a:off x="4943574" y="1795733"/>
              <a:ext cx="1702888" cy="1616194"/>
            </a:xfrm>
            <a:prstGeom prst="ellipse">
              <a:avLst/>
            </a:prstGeom>
            <a:noFill/>
            <a:ln w="152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/>
            </p:cNvSpPr>
            <p:nvPr/>
          </p:nvSpPr>
          <p:spPr>
            <a:xfrm>
              <a:off x="5384119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/>
            </p:cNvSpPr>
            <p:nvPr/>
          </p:nvSpPr>
          <p:spPr>
            <a:xfrm>
              <a:off x="5982625" y="211273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/>
            </p:cNvSpPr>
            <p:nvPr/>
          </p:nvSpPr>
          <p:spPr>
            <a:xfrm>
              <a:off x="6236042" y="25248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/>
            </p:cNvSpPr>
            <p:nvPr/>
          </p:nvSpPr>
          <p:spPr>
            <a:xfrm>
              <a:off x="5695754" y="251854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/>
            </p:cNvSpPr>
            <p:nvPr/>
          </p:nvSpPr>
          <p:spPr>
            <a:xfrm>
              <a:off x="5169897" y="254107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/>
            </p:cNvSpPr>
            <p:nvPr/>
          </p:nvSpPr>
          <p:spPr>
            <a:xfrm>
              <a:off x="5408883" y="292435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/>
            </p:cNvSpPr>
            <p:nvPr/>
          </p:nvSpPr>
          <p:spPr>
            <a:xfrm>
              <a:off x="5994213" y="2918029"/>
              <a:ext cx="180000" cy="180000"/>
            </a:xfrm>
            <a:prstGeom prst="ellipse">
              <a:avLst/>
            </a:prstGeom>
            <a:solidFill>
              <a:schemeClr val="tx1"/>
            </a:solidFill>
            <a:ln w="762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18" idx="3"/>
              <a:endCxn id="20" idx="7"/>
            </p:cNvCxnSpPr>
            <p:nvPr/>
          </p:nvCxnSpPr>
          <p:spPr>
            <a:xfrm flipH="1">
              <a:off x="5849394" y="226637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2"/>
              <a:endCxn id="20" idx="6"/>
            </p:cNvCxnSpPr>
            <p:nvPr/>
          </p:nvCxnSpPr>
          <p:spPr>
            <a:xfrm flipH="1" flipV="1">
              <a:off x="5875754" y="2608549"/>
              <a:ext cx="360288" cy="63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1"/>
              <a:endCxn id="20" idx="5"/>
            </p:cNvCxnSpPr>
            <p:nvPr/>
          </p:nvCxnSpPr>
          <p:spPr>
            <a:xfrm flipH="1" flipV="1">
              <a:off x="5849394" y="2672189"/>
              <a:ext cx="171179" cy="2722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2" idx="7"/>
              <a:endCxn id="20" idx="3"/>
            </p:cNvCxnSpPr>
            <p:nvPr/>
          </p:nvCxnSpPr>
          <p:spPr>
            <a:xfrm flipV="1">
              <a:off x="5562523" y="2672189"/>
              <a:ext cx="159591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" idx="6"/>
              <a:endCxn id="20" idx="2"/>
            </p:cNvCxnSpPr>
            <p:nvPr/>
          </p:nvCxnSpPr>
          <p:spPr>
            <a:xfrm flipV="1">
              <a:off x="5349897" y="2608549"/>
              <a:ext cx="345857" cy="22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7" idx="5"/>
              <a:endCxn id="20" idx="1"/>
            </p:cNvCxnSpPr>
            <p:nvPr/>
          </p:nvCxnSpPr>
          <p:spPr>
            <a:xfrm>
              <a:off x="5537759" y="2266379"/>
              <a:ext cx="184355" cy="27853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Isosceles Triangle 64"/>
            <p:cNvSpPr/>
            <p:nvPr/>
          </p:nvSpPr>
          <p:spPr>
            <a:xfrm>
              <a:off x="5549688" y="1515229"/>
              <a:ext cx="447368" cy="288602"/>
            </a:xfrm>
            <a:prstGeom prst="triangle">
              <a:avLst/>
            </a:prstGeom>
            <a:noFill/>
            <a:ln w="1270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06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9187" y="2178975"/>
            <a:ext cx="914400" cy="649364"/>
          </a:xfrm>
          <a:prstGeom prst="rect">
            <a:avLst/>
          </a:prstGeom>
          <a:solidFill>
            <a:srgbClr val="02CD08">
              <a:alpha val="48000"/>
            </a:srgbClr>
          </a:solidFill>
          <a:ln w="76200" cap="rnd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64118" y="1976950"/>
            <a:ext cx="914400" cy="1038985"/>
            <a:chOff x="5564118" y="1976950"/>
            <a:chExt cx="914400" cy="1038985"/>
          </a:xfrm>
        </p:grpSpPr>
        <p:sp>
          <p:nvSpPr>
            <p:cNvPr id="10" name="Rectangle 9"/>
            <p:cNvSpPr/>
            <p:nvPr/>
          </p:nvSpPr>
          <p:spPr>
            <a:xfrm>
              <a:off x="5564118" y="2172643"/>
              <a:ext cx="914400" cy="649364"/>
            </a:xfrm>
            <a:prstGeom prst="rect">
              <a:avLst/>
            </a:prstGeom>
            <a:noFill/>
            <a:ln w="76200" cap="rnd" cmpd="sng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5780582" y="1976950"/>
              <a:ext cx="501175" cy="1038985"/>
            </a:xfrm>
            <a:prstGeom prst="rect">
              <a:avLst/>
            </a:prstGeom>
            <a:solidFill>
              <a:srgbClr val="02CD08">
                <a:alpha val="50000"/>
              </a:srgbClr>
            </a:solidFill>
            <a:ln w="76200" cap="rnd" cmpd="sng">
              <a:noFill/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penci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87" y="3756985"/>
            <a:ext cx="1663700" cy="16637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6910315" y="3660005"/>
            <a:ext cx="914400" cy="914400"/>
            <a:chOff x="6862925" y="3660005"/>
            <a:chExt cx="914400" cy="914400"/>
          </a:xfrm>
        </p:grpSpPr>
        <p:sp>
          <p:nvSpPr>
            <p:cNvPr id="16" name="Rectangle 15"/>
            <p:cNvSpPr/>
            <p:nvPr/>
          </p:nvSpPr>
          <p:spPr>
            <a:xfrm rot="5400000">
              <a:off x="6862925" y="3660005"/>
              <a:ext cx="914400" cy="914400"/>
            </a:xfrm>
            <a:prstGeom prst="rect">
              <a:avLst/>
            </a:prstGeom>
            <a:gradFill flip="none" rotWithShape="1">
              <a:gsLst>
                <a:gs pos="5000">
                  <a:srgbClr val="DD0303"/>
                </a:gs>
                <a:gs pos="42000">
                  <a:srgbClr val="02FF0A"/>
                </a:gs>
                <a:gs pos="100000">
                  <a:schemeClr val="tx2">
                    <a:lumMod val="75000"/>
                  </a:schemeClr>
                </a:gs>
                <a:gs pos="22000">
                  <a:srgbClr val="FFFF00"/>
                </a:gs>
                <a:gs pos="81000">
                  <a:srgbClr val="3366FF"/>
                </a:gs>
                <a:gs pos="64000">
                  <a:srgbClr val="02FF0A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15" y="3965324"/>
              <a:ext cx="867010" cy="26783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810216" y="4529219"/>
            <a:ext cx="1262932" cy="1341838"/>
            <a:chOff x="4810216" y="4529219"/>
            <a:chExt cx="1262932" cy="1341838"/>
          </a:xfrm>
        </p:grpSpPr>
        <p:sp>
          <p:nvSpPr>
            <p:cNvPr id="3" name="Isosceles Triangle 2"/>
            <p:cNvSpPr/>
            <p:nvPr/>
          </p:nvSpPr>
          <p:spPr>
            <a:xfrm>
              <a:off x="5111192" y="4956657"/>
              <a:ext cx="658004" cy="914400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50588" y="4806756"/>
              <a:ext cx="360000" cy="3599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Block Arc 5"/>
            <p:cNvSpPr>
              <a:spLocks/>
            </p:cNvSpPr>
            <p:nvPr/>
          </p:nvSpPr>
          <p:spPr>
            <a:xfrm rot="5400000">
              <a:off x="5370409" y="4691958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>
              <a:spLocks/>
            </p:cNvSpPr>
            <p:nvPr/>
          </p:nvSpPr>
          <p:spPr>
            <a:xfrm rot="16200000" flipH="1">
              <a:off x="4647477" y="4702456"/>
              <a:ext cx="865478" cy="540000"/>
            </a:xfrm>
            <a:prstGeom prst="blockArc">
              <a:avLst/>
            </a:prstGeom>
            <a:solidFill>
              <a:srgbClr val="000000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>
              <a:spLocks noChangeAspect="1"/>
            </p:cNvSpPr>
            <p:nvPr/>
          </p:nvSpPr>
          <p:spPr>
            <a:xfrm rot="5400000">
              <a:off x="5354368" y="480560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>
              <a:spLocks noChangeAspect="1"/>
            </p:cNvSpPr>
            <p:nvPr/>
          </p:nvSpPr>
          <p:spPr>
            <a:xfrm rot="16200000" flipH="1">
              <a:off x="4949200" y="4818592"/>
              <a:ext cx="576985" cy="360000"/>
            </a:xfrm>
            <a:prstGeom prst="blockArc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Quad Arrow 12"/>
          <p:cNvSpPr/>
          <p:nvPr/>
        </p:nvSpPr>
        <p:spPr>
          <a:xfrm rot="19544414">
            <a:off x="855462" y="644941"/>
            <a:ext cx="1548846" cy="805731"/>
          </a:xfrm>
          <a:prstGeom prst="quad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510783" y="862512"/>
            <a:ext cx="831273" cy="831273"/>
            <a:chOff x="5510783" y="862512"/>
            <a:chExt cx="831273" cy="831273"/>
          </a:xfrm>
        </p:grpSpPr>
        <p:sp>
          <p:nvSpPr>
            <p:cNvPr id="20" name="Isosceles Triangle 19"/>
            <p:cNvSpPr/>
            <p:nvPr/>
          </p:nvSpPr>
          <p:spPr>
            <a:xfrm>
              <a:off x="5641790" y="944864"/>
              <a:ext cx="562527" cy="542134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10783" y="862512"/>
              <a:ext cx="831273" cy="831273"/>
            </a:xfrm>
            <a:prstGeom prst="ellipse">
              <a:avLst/>
            </a:prstGeom>
            <a:noFill/>
            <a:ln w="1270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hevron 1"/>
          <p:cNvSpPr/>
          <p:nvPr/>
        </p:nvSpPr>
        <p:spPr>
          <a:xfrm>
            <a:off x="7302776" y="1242515"/>
            <a:ext cx="484632" cy="73443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67891" y="1242515"/>
            <a:ext cx="854439" cy="734435"/>
            <a:chOff x="8067891" y="1242515"/>
            <a:chExt cx="854439" cy="734435"/>
          </a:xfrm>
        </p:grpSpPr>
        <p:sp>
          <p:nvSpPr>
            <p:cNvPr id="26" name="Chevron 25"/>
            <p:cNvSpPr/>
            <p:nvPr/>
          </p:nvSpPr>
          <p:spPr>
            <a:xfrm>
              <a:off x="8437698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6"/>
            <p:cNvSpPr/>
            <p:nvPr/>
          </p:nvSpPr>
          <p:spPr>
            <a:xfrm>
              <a:off x="8067891" y="124251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69155" y="2157411"/>
            <a:ext cx="663168" cy="755999"/>
            <a:chOff x="7369155" y="2157411"/>
            <a:chExt cx="663168" cy="755999"/>
          </a:xfrm>
        </p:grpSpPr>
        <p:sp>
          <p:nvSpPr>
            <p:cNvPr id="28" name="Chevron 27"/>
            <p:cNvSpPr/>
            <p:nvPr/>
          </p:nvSpPr>
          <p:spPr>
            <a:xfrm>
              <a:off x="7369155" y="2178975"/>
              <a:ext cx="484632" cy="7344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852323" y="2157411"/>
              <a:ext cx="180000" cy="755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713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91003" y="872589"/>
            <a:ext cx="3110692" cy="2520000"/>
            <a:chOff x="1491003" y="872589"/>
            <a:chExt cx="3110692" cy="2520000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1491003" y="872589"/>
              <a:ext cx="3110692" cy="2520000"/>
              <a:chOff x="2115139" y="1399235"/>
              <a:chExt cx="5166013" cy="4022110"/>
            </a:xfrm>
          </p:grpSpPr>
          <p:pic>
            <p:nvPicPr>
              <p:cNvPr id="5" name="Picture 4" descr="brain-side-view.ep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5139" y="1399235"/>
                <a:ext cx="5166013" cy="4022110"/>
              </a:xfrm>
              <a:prstGeom prst="rect">
                <a:avLst/>
              </a:prstGeom>
            </p:spPr>
          </p:pic>
          <p:pic>
            <p:nvPicPr>
              <p:cNvPr id="4" name="Picture 3" descr="pencil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3990" y="1399235"/>
                <a:ext cx="2427162" cy="242716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91003" y="2807813"/>
              <a:ext cx="1963067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>
                  <a:solidFill>
                    <a:srgbClr val="A41326"/>
                  </a:solidFill>
                </a:rPr>
                <a:t>CNELAB</a:t>
              </a:r>
              <a:endParaRPr lang="en-US" sz="3200" b="1" i="1" dirty="0">
                <a:solidFill>
                  <a:srgbClr val="A4132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34893" y="3093340"/>
            <a:ext cx="1164536" cy="1164536"/>
            <a:chOff x="5734893" y="3093340"/>
            <a:chExt cx="1164536" cy="116453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083161" y="3447488"/>
              <a:ext cx="467999" cy="467999"/>
            </a:xfrm>
            <a:prstGeom prst="ellipse">
              <a:avLst/>
            </a:prstGeom>
            <a:noFill/>
            <a:ln w="1016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317160" y="3093340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317160" y="3099219"/>
              <a:ext cx="1" cy="1164536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50780" y="3957820"/>
            <a:ext cx="1800000" cy="1788030"/>
            <a:chOff x="3383515" y="3957820"/>
            <a:chExt cx="1800000" cy="1788030"/>
          </a:xfrm>
        </p:grpSpPr>
        <p:sp>
          <p:nvSpPr>
            <p:cNvPr id="2" name="Oval 1"/>
            <p:cNvSpPr/>
            <p:nvPr/>
          </p:nvSpPr>
          <p:spPr>
            <a:xfrm>
              <a:off x="3383515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934988" y="3957820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934988" y="5058248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95913" y="4510964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190631" y="63920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ight-bulb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60" y="371081"/>
            <a:ext cx="1343540" cy="134354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07267" y="2244135"/>
            <a:ext cx="1343540" cy="1343540"/>
            <a:chOff x="7007267" y="2244135"/>
            <a:chExt cx="1343540" cy="1343540"/>
          </a:xfrm>
        </p:grpSpPr>
        <p:pic>
          <p:nvPicPr>
            <p:cNvPr id="18" name="Picture 17" descr="light-bulb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7267" y="2244135"/>
              <a:ext cx="1343540" cy="1343540"/>
            </a:xfrm>
            <a:prstGeom prst="rect">
              <a:avLst/>
            </a:prstGeom>
          </p:spPr>
        </p:pic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7280370" y="2253971"/>
              <a:ext cx="792000" cy="792000"/>
            </a:xfrm>
            <a:prstGeom prst="ellipse">
              <a:avLst/>
            </a:prstGeom>
            <a:solidFill>
              <a:srgbClr val="F3F40D">
                <a:alpha val="60000"/>
              </a:srgbClr>
            </a:solidFill>
            <a:ln>
              <a:noFill/>
            </a:ln>
            <a:effectLst>
              <a:glow rad="139700">
                <a:srgbClr val="FFFF00">
                  <a:alpha val="40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Curved Right Arrow 18"/>
          <p:cNvSpPr/>
          <p:nvPr/>
        </p:nvSpPr>
        <p:spPr>
          <a:xfrm>
            <a:off x="7007267" y="4590490"/>
            <a:ext cx="731520" cy="121615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>
            <a:off x="4824871" y="4607217"/>
            <a:ext cx="73152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>
            <a:off x="5709592" y="4145204"/>
            <a:ext cx="1216152" cy="73152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>
            <a:off x="5734892" y="5660536"/>
            <a:ext cx="1216152" cy="73152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9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452889" y="250553"/>
            <a:ext cx="1778000" cy="1755927"/>
            <a:chOff x="423333" y="245924"/>
            <a:chExt cx="1778000" cy="1755927"/>
          </a:xfrm>
        </p:grpSpPr>
        <p:pic>
          <p:nvPicPr>
            <p:cNvPr id="4" name="Picture 3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33" y="245924"/>
              <a:ext cx="1778000" cy="1384300"/>
            </a:xfrm>
            <a:prstGeom prst="rect">
              <a:avLst/>
            </a:prstGeom>
          </p:spPr>
        </p:pic>
        <p:sp>
          <p:nvSpPr>
            <p:cNvPr id="5" name="Plus 4"/>
            <p:cNvSpPr>
              <a:spLocks noChangeAspect="1"/>
            </p:cNvSpPr>
            <p:nvPr/>
          </p:nvSpPr>
          <p:spPr>
            <a:xfrm>
              <a:off x="437444" y="921851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452800" y="245924"/>
            <a:ext cx="1798925" cy="1870001"/>
            <a:chOff x="5230411" y="245924"/>
            <a:chExt cx="1798925" cy="1870001"/>
          </a:xfrm>
        </p:grpSpPr>
        <p:pic>
          <p:nvPicPr>
            <p:cNvPr id="6" name="Picture 5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1336" y="245924"/>
              <a:ext cx="1778000" cy="1384300"/>
            </a:xfrm>
            <a:prstGeom prst="rect">
              <a:avLst/>
            </a:prstGeom>
          </p:spPr>
        </p:pic>
        <p:sp>
          <p:nvSpPr>
            <p:cNvPr id="8" name="Multiply 7"/>
            <p:cNvSpPr>
              <a:spLocks noChangeAspect="1"/>
            </p:cNvSpPr>
            <p:nvPr/>
          </p:nvSpPr>
          <p:spPr>
            <a:xfrm>
              <a:off x="5230411" y="85592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23333" y="4223447"/>
            <a:ext cx="1800000" cy="1885781"/>
            <a:chOff x="1016289" y="3883377"/>
            <a:chExt cx="1800000" cy="18857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89" y="3883377"/>
              <a:ext cx="1800000" cy="1800000"/>
            </a:xfrm>
            <a:prstGeom prst="rect">
              <a:avLst/>
            </a:prstGeom>
          </p:spPr>
        </p:pic>
        <p:sp>
          <p:nvSpPr>
            <p:cNvPr id="12" name="Plus 11"/>
            <p:cNvSpPr>
              <a:spLocks noChangeAspect="1"/>
            </p:cNvSpPr>
            <p:nvPr/>
          </p:nvSpPr>
          <p:spPr>
            <a:xfrm>
              <a:off x="1016289" y="4689158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452800" y="4403447"/>
            <a:ext cx="1820925" cy="1885781"/>
            <a:chOff x="5396908" y="4229933"/>
            <a:chExt cx="1820925" cy="18857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833" y="4229933"/>
              <a:ext cx="1800000" cy="1800000"/>
            </a:xfrm>
            <a:prstGeom prst="rect">
              <a:avLst/>
            </a:prstGeom>
          </p:spPr>
        </p:pic>
        <p:sp>
          <p:nvSpPr>
            <p:cNvPr id="14" name="Multiply 13"/>
            <p:cNvSpPr>
              <a:spLocks noChangeAspect="1"/>
            </p:cNvSpPr>
            <p:nvPr/>
          </p:nvSpPr>
          <p:spPr>
            <a:xfrm>
              <a:off x="5396908" y="4855714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23333" y="2181713"/>
            <a:ext cx="1829556" cy="1868327"/>
            <a:chOff x="423333" y="2181713"/>
            <a:chExt cx="1829556" cy="1868327"/>
          </a:xfrm>
        </p:grpSpPr>
        <p:grpSp>
          <p:nvGrpSpPr>
            <p:cNvPr id="77" name="Group 76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Plus 38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93809" y="250553"/>
            <a:ext cx="1778000" cy="1685372"/>
            <a:chOff x="5093809" y="250553"/>
            <a:chExt cx="1778000" cy="1685372"/>
          </a:xfrm>
        </p:grpSpPr>
        <p:pic>
          <p:nvPicPr>
            <p:cNvPr id="62" name="Picture 61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809" y="250553"/>
              <a:ext cx="1778000" cy="1384300"/>
            </a:xfrm>
            <a:prstGeom prst="rect">
              <a:avLst/>
            </a:prstGeom>
          </p:spPr>
        </p:pic>
        <p:sp>
          <p:nvSpPr>
            <p:cNvPr id="64" name="Explosion 2 63"/>
            <p:cNvSpPr>
              <a:spLocks noChangeAspect="1"/>
            </p:cNvSpPr>
            <p:nvPr/>
          </p:nvSpPr>
          <p:spPr>
            <a:xfrm>
              <a:off x="5170441" y="855925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42446" y="4309228"/>
            <a:ext cx="1800000" cy="1800000"/>
            <a:chOff x="5242446" y="4309228"/>
            <a:chExt cx="1800000" cy="180000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46" y="4309228"/>
              <a:ext cx="1800000" cy="1800000"/>
            </a:xfrm>
            <a:prstGeom prst="rect">
              <a:avLst/>
            </a:prstGeom>
          </p:spPr>
        </p:pic>
        <p:sp>
          <p:nvSpPr>
            <p:cNvPr id="66" name="Explosion 2 65"/>
            <p:cNvSpPr>
              <a:spLocks noChangeAspect="1"/>
            </p:cNvSpPr>
            <p:nvPr/>
          </p:nvSpPr>
          <p:spPr>
            <a:xfrm>
              <a:off x="5341223" y="5029228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452800" y="2181713"/>
            <a:ext cx="1820925" cy="1947602"/>
            <a:chOff x="2452800" y="2181713"/>
            <a:chExt cx="1820925" cy="1947602"/>
          </a:xfrm>
        </p:grpSpPr>
        <p:grpSp>
          <p:nvGrpSpPr>
            <p:cNvPr id="82" name="Group 81"/>
            <p:cNvGrpSpPr>
              <a:grpSpLocks noChangeAspect="1"/>
            </p:cNvGrpSpPr>
            <p:nvPr/>
          </p:nvGrpSpPr>
          <p:grpSpPr>
            <a:xfrm>
              <a:off x="2473725" y="2181713"/>
              <a:ext cx="1800000" cy="1788030"/>
              <a:chOff x="3383515" y="3957820"/>
              <a:chExt cx="2393710" cy="237779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Multiply 52"/>
            <p:cNvSpPr>
              <a:spLocks noChangeAspect="1"/>
            </p:cNvSpPr>
            <p:nvPr/>
          </p:nvSpPr>
          <p:spPr>
            <a:xfrm>
              <a:off x="2452800" y="2869315"/>
              <a:ext cx="1260000" cy="1260000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97349" y="2183391"/>
            <a:ext cx="1800000" cy="1814368"/>
            <a:chOff x="5097349" y="2183391"/>
            <a:chExt cx="1800000" cy="1814368"/>
          </a:xfrm>
        </p:grpSpPr>
        <p:grpSp>
          <p:nvGrpSpPr>
            <p:cNvPr id="87" name="Group 86"/>
            <p:cNvGrpSpPr>
              <a:grpSpLocks noChangeAspect="1"/>
            </p:cNvGrpSpPr>
            <p:nvPr/>
          </p:nvGrpSpPr>
          <p:grpSpPr>
            <a:xfrm>
              <a:off x="5097349" y="2183391"/>
              <a:ext cx="1800000" cy="1788030"/>
              <a:chOff x="3383515" y="3957820"/>
              <a:chExt cx="2393710" cy="2377792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Explosion 2 58"/>
            <p:cNvSpPr>
              <a:spLocks noChangeAspect="1"/>
            </p:cNvSpPr>
            <p:nvPr/>
          </p:nvSpPr>
          <p:spPr>
            <a:xfrm>
              <a:off x="5170441" y="2917759"/>
              <a:ext cx="1080000" cy="1080000"/>
            </a:xfrm>
            <a:prstGeom prst="irregularSeal2">
              <a:avLst/>
            </a:prstGeom>
            <a:solidFill>
              <a:srgbClr val="FF66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58991" y="257923"/>
            <a:ext cx="1800000" cy="1748557"/>
            <a:chOff x="7258991" y="257923"/>
            <a:chExt cx="1800000" cy="1748557"/>
          </a:xfrm>
        </p:grpSpPr>
        <p:pic>
          <p:nvPicPr>
            <p:cNvPr id="41" name="Picture 40" descr="brain-side-view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91" y="257923"/>
              <a:ext cx="1778000" cy="1384300"/>
            </a:xfrm>
            <a:prstGeom prst="rect">
              <a:avLst/>
            </a:prstGeom>
          </p:spPr>
        </p:pic>
        <p:pic>
          <p:nvPicPr>
            <p:cNvPr id="2" name="Picture 1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926480"/>
              <a:ext cx="1080000" cy="10800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58991" y="2183391"/>
            <a:ext cx="1800000" cy="1945924"/>
            <a:chOff x="7258991" y="2183391"/>
            <a:chExt cx="1800000" cy="1945924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7258991" y="2183391"/>
              <a:ext cx="1800000" cy="1788030"/>
              <a:chOff x="3383515" y="3957820"/>
              <a:chExt cx="2393710" cy="237779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noFill/>
              <a:ln w="762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3049315"/>
              <a:ext cx="1080000" cy="1080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258991" y="4309228"/>
            <a:ext cx="1800000" cy="1800000"/>
            <a:chOff x="7258991" y="4309228"/>
            <a:chExt cx="1800000" cy="1800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4309228"/>
              <a:ext cx="1800000" cy="1800000"/>
            </a:xfrm>
            <a:prstGeom prst="rect">
              <a:avLst/>
            </a:prstGeom>
          </p:spPr>
        </p:pic>
        <p:pic>
          <p:nvPicPr>
            <p:cNvPr id="51" name="Picture 50" descr="floppy-51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91" y="5029228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01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_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7" y="736956"/>
            <a:ext cx="2437051" cy="243705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48841" y="2699248"/>
            <a:ext cx="1505615" cy="600034"/>
            <a:chOff x="4748841" y="2699248"/>
            <a:chExt cx="1505615" cy="600034"/>
          </a:xfrm>
        </p:grpSpPr>
        <p:sp>
          <p:nvSpPr>
            <p:cNvPr id="10" name="Oval 9"/>
            <p:cNvSpPr/>
            <p:nvPr/>
          </p:nvSpPr>
          <p:spPr>
            <a:xfrm>
              <a:off x="4748841" y="2719326"/>
              <a:ext cx="1478640" cy="579956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2202203">
              <a:off x="4775816" y="2699248"/>
              <a:ext cx="1478640" cy="579956"/>
            </a:xfrm>
            <a:prstGeom prst="ellipse">
              <a:avLst/>
            </a:prstGeom>
            <a:noFill/>
            <a:ln w="76200" cmpd="sng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75555" y="4149739"/>
            <a:ext cx="1507643" cy="1496473"/>
            <a:chOff x="4275555" y="4149739"/>
            <a:chExt cx="1507643" cy="1496473"/>
          </a:xfrm>
        </p:grpSpPr>
        <p:sp>
          <p:nvSpPr>
            <p:cNvPr id="2" name="Right Arrow 1"/>
            <p:cNvSpPr/>
            <p:nvPr/>
          </p:nvSpPr>
          <p:spPr>
            <a:xfrm flipH="1"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16200000" flipH="1" flipV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5400000" flipH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51054" y="3193266"/>
            <a:ext cx="1507643" cy="1496473"/>
            <a:chOff x="4275555" y="4149739"/>
            <a:chExt cx="1507643" cy="1496473"/>
          </a:xfrm>
        </p:grpSpPr>
        <p:sp>
          <p:nvSpPr>
            <p:cNvPr id="14" name="Right Arrow 13"/>
            <p:cNvSpPr/>
            <p:nvPr/>
          </p:nvSpPr>
          <p:spPr>
            <a:xfrm>
              <a:off x="4275555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flipH="1" flipV="1">
              <a:off x="5243198" y="4642699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 flipH="1">
              <a:off x="4768191" y="5133896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5400000" flipV="1">
              <a:off x="4768191" y="4177423"/>
              <a:ext cx="540000" cy="484632"/>
            </a:xfrm>
            <a:prstGeom prst="rightArrow">
              <a:avLst/>
            </a:prstGeom>
            <a:solidFill>
              <a:schemeClr val="tx1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86454" y="4749093"/>
              <a:ext cx="287999" cy="28799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 flipH="1">
            <a:off x="3772864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flipV="1">
            <a:off x="4740507" y="106328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 flipH="1" flipV="1">
            <a:off x="4293184" y="1562794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4273816" y="570321"/>
            <a:ext cx="504000" cy="504000"/>
          </a:xfrm>
          <a:prstGeom prst="rightArrow">
            <a:avLst/>
          </a:prstGeom>
          <a:solidFill>
            <a:schemeClr val="tx1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518536" y="4212276"/>
            <a:ext cx="1237004" cy="1210284"/>
            <a:chOff x="1518536" y="4212276"/>
            <a:chExt cx="1237004" cy="121028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518536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395540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95540" y="5062560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518536" y="4212276"/>
              <a:ext cx="360000" cy="360000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>
              <a:spLocks noChangeAspect="1"/>
            </p:cNvSpPr>
            <p:nvPr/>
          </p:nvSpPr>
          <p:spPr>
            <a:xfrm>
              <a:off x="1765797" y="4447705"/>
              <a:ext cx="743685" cy="743685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794019" y="4471156"/>
              <a:ext cx="687602" cy="687602"/>
            </a:xfrm>
            <a:prstGeom prst="ellipse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03782" y="554705"/>
            <a:ext cx="188400" cy="887375"/>
            <a:chOff x="6303782" y="554705"/>
            <a:chExt cx="188400" cy="887375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6303782" y="554705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312182" y="919281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6303782" y="1262080"/>
              <a:ext cx="180000" cy="180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41228" y="821046"/>
            <a:ext cx="1829556" cy="1868327"/>
            <a:chOff x="423333" y="2181713"/>
            <a:chExt cx="1829556" cy="1868327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452889" y="2181713"/>
              <a:ext cx="1800000" cy="1788030"/>
              <a:chOff x="3383515" y="3957820"/>
              <a:chExt cx="2393710" cy="237779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383515" y="4693413"/>
                <a:ext cx="914400" cy="914400"/>
              </a:xfrm>
              <a:prstGeom prst="ellipse">
                <a:avLst/>
              </a:prstGeom>
              <a:solidFill>
                <a:srgbClr val="0000FF"/>
              </a:solidFill>
              <a:ln w="762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116885" y="3957820"/>
                <a:ext cx="914400" cy="914400"/>
              </a:xfrm>
              <a:prstGeom prst="ellipse">
                <a:avLst/>
              </a:prstGeom>
              <a:solidFill>
                <a:srgbClr val="FF0000"/>
              </a:solidFill>
              <a:ln w="762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116885" y="5421212"/>
                <a:ext cx="914400" cy="914400"/>
              </a:xfrm>
              <a:prstGeom prst="ellipse">
                <a:avLst/>
              </a:prstGeom>
              <a:solidFill>
                <a:srgbClr val="FF6600"/>
              </a:solidFill>
              <a:ln w="76200" cmpd="sng"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862825" y="4693413"/>
                <a:ext cx="914400" cy="914400"/>
              </a:xfrm>
              <a:prstGeom prst="ellipse">
                <a:avLst/>
              </a:prstGeom>
              <a:solidFill>
                <a:srgbClr val="008000"/>
              </a:solidFill>
              <a:ln w="7620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Plus 35"/>
            <p:cNvSpPr>
              <a:spLocks noChangeAspect="1"/>
            </p:cNvSpPr>
            <p:nvPr/>
          </p:nvSpPr>
          <p:spPr>
            <a:xfrm>
              <a:off x="423333" y="2970040"/>
              <a:ext cx="1080000" cy="1080000"/>
            </a:xfrm>
            <a:prstGeom prst="mathPlus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73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in-side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9" y="192533"/>
            <a:ext cx="3110692" cy="25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1622" y="3313327"/>
            <a:ext cx="914400" cy="914400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514753" y="3290777"/>
            <a:ext cx="914400" cy="914400"/>
            <a:chOff x="7514753" y="3290777"/>
            <a:chExt cx="914400" cy="914400"/>
          </a:xfrm>
        </p:grpSpPr>
        <p:sp>
          <p:nvSpPr>
            <p:cNvPr id="8" name="Rectangle 7"/>
            <p:cNvSpPr/>
            <p:nvPr/>
          </p:nvSpPr>
          <p:spPr>
            <a:xfrm>
              <a:off x="7514753" y="3290777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8" idx="0"/>
              <a:endCxn id="8" idx="2"/>
            </p:cNvCxnSpPr>
            <p:nvPr/>
          </p:nvCxnSpPr>
          <p:spPr>
            <a:xfrm>
              <a:off x="7971953" y="3290777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3"/>
              <a:endCxn id="8" idx="1"/>
            </p:cNvCxnSpPr>
            <p:nvPr/>
          </p:nvCxnSpPr>
          <p:spPr>
            <a:xfrm flipH="1">
              <a:off x="7514753" y="3747977"/>
              <a:ext cx="914400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5400000">
            <a:off x="7514753" y="4672603"/>
            <a:ext cx="914401" cy="914400"/>
            <a:chOff x="6091622" y="4639202"/>
            <a:chExt cx="914401" cy="914400"/>
          </a:xfrm>
        </p:grpSpPr>
        <p:sp>
          <p:nvSpPr>
            <p:cNvPr id="30" name="Rectangle 29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091621" y="4755478"/>
            <a:ext cx="914401" cy="914400"/>
            <a:chOff x="6091622" y="4639202"/>
            <a:chExt cx="914401" cy="914400"/>
          </a:xfrm>
        </p:grpSpPr>
        <p:sp>
          <p:nvSpPr>
            <p:cNvPr id="35" name="Rectangle 34"/>
            <p:cNvSpPr/>
            <p:nvPr/>
          </p:nvSpPr>
          <p:spPr>
            <a:xfrm>
              <a:off x="6091622" y="4639202"/>
              <a:ext cx="914400" cy="914400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629207" y="4639202"/>
              <a:ext cx="0" cy="91440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672106" y="4935023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663735" y="5248175"/>
              <a:ext cx="33391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69" y="3402603"/>
            <a:ext cx="2540000" cy="2540000"/>
          </a:xfrm>
          <a:prstGeom prst="rect">
            <a:avLst/>
          </a:prstGeom>
        </p:spPr>
      </p:pic>
      <p:pic>
        <p:nvPicPr>
          <p:cNvPr id="45" name="Picture 44" descr="184528-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469" y="10737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7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agitt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7690" cy="1800000"/>
          </a:xfrm>
          <a:prstGeom prst="rect">
            <a:avLst/>
          </a:prstGeom>
        </p:spPr>
      </p:pic>
      <p:pic>
        <p:nvPicPr>
          <p:cNvPr id="7" name="Picture 6" descr="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65" y="1995954"/>
            <a:ext cx="2017690" cy="1800000"/>
          </a:xfrm>
          <a:prstGeom prst="rect">
            <a:avLst/>
          </a:prstGeom>
        </p:spPr>
      </p:pic>
      <p:pic>
        <p:nvPicPr>
          <p:cNvPr id="8" name="Picture 7" descr="axi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5" y="2895954"/>
            <a:ext cx="2017690" cy="1800000"/>
          </a:xfrm>
          <a:prstGeom prst="rect">
            <a:avLst/>
          </a:prstGeom>
        </p:spPr>
      </p:pic>
      <p:pic>
        <p:nvPicPr>
          <p:cNvPr id="9" name="Picture 8" descr="coron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43" y="478369"/>
            <a:ext cx="2017690" cy="1800000"/>
          </a:xfrm>
          <a:prstGeom prst="rect">
            <a:avLst/>
          </a:prstGeom>
        </p:spPr>
      </p:pic>
      <p:pic>
        <p:nvPicPr>
          <p:cNvPr id="11" name="Picture 10" descr="arro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82" y="3968714"/>
            <a:ext cx="3856567" cy="2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0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01583" y="1341410"/>
            <a:ext cx="2880000" cy="2880000"/>
            <a:chOff x="5523188" y="1341410"/>
            <a:chExt cx="2880000" cy="2880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23188" y="1341410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/>
            <p:cNvSpPr/>
            <p:nvPr/>
          </p:nvSpPr>
          <p:spPr>
            <a:xfrm>
              <a:off x="6450438" y="1793863"/>
              <a:ext cx="947408" cy="1108567"/>
            </a:xfrm>
            <a:prstGeom prst="parallelogram">
              <a:avLst>
                <a:gd name="adj" fmla="val 40625"/>
              </a:avLst>
            </a:prstGeom>
            <a:solidFill>
              <a:srgbClr val="20AA7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rot="6698621">
              <a:off x="6298263" y="2979530"/>
              <a:ext cx="1718314" cy="610898"/>
            </a:xfrm>
            <a:custGeom>
              <a:avLst/>
              <a:gdLst>
                <a:gd name="connsiteX0" fmla="*/ 0 w 1478747"/>
                <a:gd name="connsiteY0" fmla="*/ 499362 h 499362"/>
                <a:gd name="connsiteX1" fmla="*/ 0 w 1478747"/>
                <a:gd name="connsiteY1" fmla="*/ 0 h 499362"/>
                <a:gd name="connsiteX2" fmla="*/ 1478747 w 1478747"/>
                <a:gd name="connsiteY2" fmla="*/ 499362 h 499362"/>
                <a:gd name="connsiteX3" fmla="*/ 0 w 1478747"/>
                <a:gd name="connsiteY3" fmla="*/ 499362 h 499362"/>
                <a:gd name="connsiteX0" fmla="*/ 336281 w 1815028"/>
                <a:gd name="connsiteY0" fmla="*/ 565144 h 565144"/>
                <a:gd name="connsiteX1" fmla="*/ 0 w 1815028"/>
                <a:gd name="connsiteY1" fmla="*/ 0 h 565144"/>
                <a:gd name="connsiteX2" fmla="*/ 1815028 w 1815028"/>
                <a:gd name="connsiteY2" fmla="*/ 565144 h 565144"/>
                <a:gd name="connsiteX3" fmla="*/ 336281 w 1815028"/>
                <a:gd name="connsiteY3" fmla="*/ 565144 h 565144"/>
                <a:gd name="connsiteX0" fmla="*/ 205667 w 1684414"/>
                <a:gd name="connsiteY0" fmla="*/ 689410 h 689410"/>
                <a:gd name="connsiteX1" fmla="*/ 0 w 1684414"/>
                <a:gd name="connsiteY1" fmla="*/ 0 h 689410"/>
                <a:gd name="connsiteX2" fmla="*/ 1684414 w 1684414"/>
                <a:gd name="connsiteY2" fmla="*/ 689410 h 689410"/>
                <a:gd name="connsiteX3" fmla="*/ 205667 w 1684414"/>
                <a:gd name="connsiteY3" fmla="*/ 689410 h 689410"/>
                <a:gd name="connsiteX0" fmla="*/ 239567 w 1718314"/>
                <a:gd name="connsiteY0" fmla="*/ 610898 h 610898"/>
                <a:gd name="connsiteX1" fmla="*/ 0 w 1718314"/>
                <a:gd name="connsiteY1" fmla="*/ 0 h 610898"/>
                <a:gd name="connsiteX2" fmla="*/ 1718314 w 1718314"/>
                <a:gd name="connsiteY2" fmla="*/ 610898 h 610898"/>
                <a:gd name="connsiteX3" fmla="*/ 239567 w 1718314"/>
                <a:gd name="connsiteY3" fmla="*/ 610898 h 61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314" h="610898">
                  <a:moveTo>
                    <a:pt x="239567" y="610898"/>
                  </a:moveTo>
                  <a:lnTo>
                    <a:pt x="0" y="0"/>
                  </a:lnTo>
                  <a:lnTo>
                    <a:pt x="1718314" y="610898"/>
                  </a:lnTo>
                  <a:lnTo>
                    <a:pt x="239567" y="610898"/>
                  </a:lnTo>
                  <a:close/>
                </a:path>
              </a:pathLst>
            </a:custGeom>
            <a:solidFill>
              <a:srgbClr val="20AA7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brain-top-vi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5" y="398079"/>
            <a:ext cx="1806314" cy="19756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15149" y="3333016"/>
            <a:ext cx="2880000" cy="2880000"/>
            <a:chOff x="1615149" y="3333016"/>
            <a:chExt cx="2880000" cy="2880000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615149" y="3333016"/>
              <a:ext cx="2880000" cy="2880000"/>
            </a:xfrm>
            <a:prstGeom prst="ellipse">
              <a:avLst/>
            </a:prstGeom>
            <a:solidFill>
              <a:schemeClr val="bg1"/>
            </a:solidFill>
            <a:ln w="152400" cmpd="sng">
              <a:solidFill>
                <a:srgbClr val="20AA76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cal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092" y="3433796"/>
              <a:ext cx="2684899" cy="2684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239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28267</TotalTime>
  <Words>590</Words>
  <Application>Microsoft Macintosh PowerPoint</Application>
  <PresentationFormat>On-screen Show (4:3)</PresentationFormat>
  <Paragraphs>355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UH-BME-CENL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Tianxiao Jiang</dc:creator>
  <cp:lastModifiedBy>Tianxiao Jiang</cp:lastModifiedBy>
  <cp:revision>188</cp:revision>
  <dcterms:created xsi:type="dcterms:W3CDTF">2016-03-22T22:17:07Z</dcterms:created>
  <dcterms:modified xsi:type="dcterms:W3CDTF">2016-11-12T23:21:05Z</dcterms:modified>
</cp:coreProperties>
</file>